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7"/>
  </p:notesMasterIdLst>
  <p:sldIdLst>
    <p:sldId id="350" r:id="rId2"/>
    <p:sldId id="348" r:id="rId3"/>
    <p:sldId id="355" r:id="rId4"/>
    <p:sldId id="297" r:id="rId5"/>
    <p:sldId id="258" r:id="rId6"/>
    <p:sldId id="349" r:id="rId7"/>
    <p:sldId id="271" r:id="rId8"/>
    <p:sldId id="280" r:id="rId9"/>
    <p:sldId id="352" r:id="rId10"/>
    <p:sldId id="353" r:id="rId11"/>
    <p:sldId id="354" r:id="rId12"/>
    <p:sldId id="351" r:id="rId13"/>
    <p:sldId id="288" r:id="rId14"/>
    <p:sldId id="265" r:id="rId15"/>
    <p:sldId id="266" r:id="rId16"/>
  </p:sldIdLst>
  <p:sldSz cx="9144000" cy="5143500" type="screen16x9"/>
  <p:notesSz cx="6858000" cy="9144000"/>
  <p:embeddedFontLst>
    <p:embeddedFont>
      <p:font typeface="Barlow" panose="00000500000000000000" pitchFamily="50" charset="0"/>
      <p:regular r:id="rId18"/>
      <p:bold r:id="rId19"/>
      <p:italic r:id="rId20"/>
      <p:boldItalic r:id="rId21"/>
    </p:embeddedFont>
    <p:embeddedFont>
      <p:font typeface="Barlow Semi Condensed" panose="00000506000000000000" pitchFamily="50" charset="0"/>
      <p:regular r:id="rId22"/>
    </p:embeddedFont>
    <p:embeddedFont>
      <p:font typeface="Barlow Semi Condensed SemiBold" panose="00000706000000000000" pitchFamily="50" charset="0"/>
      <p:bold r:id="rId23"/>
      <p:boldItalic r:id="rId24"/>
    </p:embeddedFont>
    <p:embeddedFont>
      <p:font typeface="Calibri" panose="020F0502020204030204" pitchFamily="34" charset="0"/>
      <p:regular r:id="rId25"/>
      <p:bold r:id="rId26"/>
      <p:italic r:id="rId27"/>
      <p:boldItalic r:id="rId28"/>
    </p:embeddedFont>
  </p:embeddedFont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1"/>
    <a:srgbClr val="E7ECF0"/>
    <a:srgbClr val="6CA3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Format med tema 1 - dekorfär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8590" autoAdjust="0"/>
  </p:normalViewPr>
  <p:slideViewPr>
    <p:cSldViewPr snapToGrid="0" snapToObjects="1">
      <p:cViewPr varScale="1">
        <p:scale>
          <a:sx n="119" d="100"/>
          <a:sy n="119" d="100"/>
        </p:scale>
        <p:origin x="12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F399FD-1668-5540-8B3E-AC1846C65C45}" type="datetimeFigureOut">
              <a:rPr lang="sv-SE" smtClean="0"/>
              <a:t>2024-02-06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3E85A-D979-A147-889D-B48953FC0DD7}" type="slidenum">
              <a:rPr lang="sv-SE" smtClean="0"/>
              <a:t>‹#›</a:t>
            </a:fld>
            <a:endParaRPr lang="sv-SE"/>
          </a:p>
        </p:txBody>
      </p:sp>
    </p:spTree>
    <p:extLst>
      <p:ext uri="{BB962C8B-B14F-4D97-AF65-F5344CB8AC3E}">
        <p14:creationId xmlns:p14="http://schemas.microsoft.com/office/powerpoint/2010/main" val="3933360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383E85A-D979-A147-889D-B48953FC0DD7}" type="slidenum">
              <a:rPr lang="sv-SE" smtClean="0"/>
              <a:t>2</a:t>
            </a:fld>
            <a:endParaRPr lang="sv-SE"/>
          </a:p>
        </p:txBody>
      </p:sp>
    </p:spTree>
    <p:extLst>
      <p:ext uri="{BB962C8B-B14F-4D97-AF65-F5344CB8AC3E}">
        <p14:creationId xmlns:p14="http://schemas.microsoft.com/office/powerpoint/2010/main" val="190404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Reflektion och lärande, Att leda möten som skapar värde….</a:t>
            </a:r>
          </a:p>
          <a:p>
            <a:pPr marL="228600" indent="-228600">
              <a:buAutoNum type="arabicPeriod"/>
            </a:pPr>
            <a:r>
              <a:rPr lang="sv-SE" dirty="0"/>
              <a:t>Vad gör du, som du/ni kommer fortsätta göra? </a:t>
            </a:r>
          </a:p>
          <a:p>
            <a:pPr marL="228600" indent="-228600">
              <a:buAutoNum type="arabicPeriod"/>
            </a:pPr>
            <a:r>
              <a:rPr lang="sv-SE" dirty="0"/>
              <a:t>Vad vill du börja göra eller göra ännu bättre? </a:t>
            </a:r>
          </a:p>
          <a:p>
            <a:pPr marL="228600" indent="-228600">
              <a:buAutoNum type="arabicPeriod"/>
            </a:pPr>
            <a:r>
              <a:rPr lang="sv-SE" dirty="0"/>
              <a:t>Andra lärdomar/insikter? </a:t>
            </a:r>
          </a:p>
          <a:p>
            <a:endParaRPr lang="sv-SE" dirty="0"/>
          </a:p>
        </p:txBody>
      </p:sp>
      <p:sp>
        <p:nvSpPr>
          <p:cNvPr id="4" name="Platshållare för bildnummer 3"/>
          <p:cNvSpPr>
            <a:spLocks noGrp="1"/>
          </p:cNvSpPr>
          <p:nvPr>
            <p:ph type="sldNum" sz="quarter" idx="5"/>
          </p:nvPr>
        </p:nvSpPr>
        <p:spPr/>
        <p:txBody>
          <a:bodyPr/>
          <a:lstStyle/>
          <a:p>
            <a:fld id="{7383E85A-D979-A147-889D-B48953FC0DD7}" type="slidenum">
              <a:rPr lang="sv-SE" smtClean="0"/>
              <a:t>12</a:t>
            </a:fld>
            <a:endParaRPr lang="sv-SE"/>
          </a:p>
        </p:txBody>
      </p:sp>
    </p:spTree>
    <p:extLst>
      <p:ext uri="{BB962C8B-B14F-4D97-AF65-F5344CB8AC3E}">
        <p14:creationId xmlns:p14="http://schemas.microsoft.com/office/powerpoint/2010/main" val="2809464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Det här verktyget består av fyra nycklar i form av åtgärder som främjar samarbetet mellan medlemmarna i en grupp. Har ni tidigare redan tagit fram spelregler för gruppen kan ni utveckla dem genom att komplettera med dessa nyckar. Det handlar om att utveckla samarbets- och samtalsklimat under arbetet/mötet.</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Gruppen kan använda dessa nycklar när som helst under arbetet med en specifik uppgift. De kan även använda dem för att ge enskilda medlemmar feedback under en </a:t>
            </a:r>
            <a:r>
              <a:rPr lang="sv-SE" sz="1200" b="0" i="0" u="none" strike="noStrike" kern="1200" baseline="0" dirty="0" err="1">
                <a:solidFill>
                  <a:schemeClr val="tx1"/>
                </a:solidFill>
                <a:latin typeface="+mn-lt"/>
                <a:ea typeface="+mn-ea"/>
                <a:cs typeface="+mn-cs"/>
              </a:rPr>
              <a:t>debrief</a:t>
            </a:r>
            <a:r>
              <a:rPr lang="sv-SE" sz="1200" b="0" i="0" u="none" strike="noStrike" kern="1200" baseline="0" dirty="0">
                <a:solidFill>
                  <a:schemeClr val="tx1"/>
                </a:solidFill>
                <a:latin typeface="+mn-lt"/>
                <a:ea typeface="+mn-ea"/>
                <a:cs typeface="+mn-cs"/>
              </a:rPr>
              <a:t> om hur de klarar uppgiften. Man kan också utvärdera ett möte och reflektera kring hur medlemmarna bidraget genom dessa nycklar.</a:t>
            </a:r>
          </a:p>
          <a:p>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FYRA SAMARBETSNYCKLAR </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Varje medlem i teamet ska </a:t>
            </a:r>
          </a:p>
          <a:p>
            <a:r>
              <a:rPr lang="sv-SE" sz="1200" b="1" i="0" u="none" strike="noStrike" kern="1200" baseline="0" dirty="0">
                <a:solidFill>
                  <a:schemeClr val="tx1"/>
                </a:solidFill>
                <a:latin typeface="+mn-lt"/>
                <a:ea typeface="+mn-ea"/>
                <a:cs typeface="+mn-cs"/>
              </a:rPr>
              <a:t>BIDRA </a:t>
            </a:r>
            <a:r>
              <a:rPr lang="sv-SE" sz="1200" b="0" i="0" u="none" strike="noStrike" kern="1200" baseline="0" dirty="0">
                <a:solidFill>
                  <a:schemeClr val="tx1"/>
                </a:solidFill>
                <a:latin typeface="+mn-lt"/>
                <a:ea typeface="+mn-ea"/>
                <a:cs typeface="+mn-cs"/>
              </a:rPr>
              <a:t>– alla medlemmar ska bidra till den fråga som avhandlas (fakta, åsikter, farhågor, känslor etcetera) </a:t>
            </a:r>
          </a:p>
          <a:p>
            <a:r>
              <a:rPr lang="sv-SE" sz="1200" b="1" i="0" u="none" strike="noStrike" kern="1200" baseline="0" dirty="0">
                <a:solidFill>
                  <a:schemeClr val="tx1"/>
                </a:solidFill>
                <a:latin typeface="+mn-lt"/>
                <a:ea typeface="+mn-ea"/>
                <a:cs typeface="+mn-cs"/>
              </a:rPr>
              <a:t>FRÅGA </a:t>
            </a:r>
            <a:r>
              <a:rPr lang="sv-SE" sz="1200" b="0" i="0" u="none" strike="noStrike" kern="1200" baseline="0" dirty="0">
                <a:solidFill>
                  <a:schemeClr val="tx1"/>
                </a:solidFill>
                <a:latin typeface="+mn-lt"/>
                <a:ea typeface="+mn-ea"/>
                <a:cs typeface="+mn-cs"/>
              </a:rPr>
              <a:t>– alla medlemmar ska vara intresserade av vad övriga medlemmar vet, känner och tänker kring den fråga som avhandlas (ställ frågor, ge utrymme och visa intresse) </a:t>
            </a:r>
          </a:p>
          <a:p>
            <a:r>
              <a:rPr lang="sv-SE" sz="1200" b="1" i="0" u="none" strike="noStrike" kern="1200" baseline="0" dirty="0">
                <a:solidFill>
                  <a:schemeClr val="tx1"/>
                </a:solidFill>
                <a:latin typeface="+mn-lt"/>
                <a:ea typeface="+mn-ea"/>
                <a:cs typeface="+mn-cs"/>
              </a:rPr>
              <a:t>LÄNKA </a:t>
            </a:r>
            <a:r>
              <a:rPr lang="sv-SE" sz="1200" b="0" i="0" u="none" strike="noStrike" kern="1200" baseline="0" dirty="0">
                <a:solidFill>
                  <a:schemeClr val="tx1"/>
                </a:solidFill>
                <a:latin typeface="+mn-lt"/>
                <a:ea typeface="+mn-ea"/>
                <a:cs typeface="+mn-cs"/>
              </a:rPr>
              <a:t>– alla medlemmar ska koppla samman och reagera på övriga medlemmars bidrag (bygga vidare, se samband, visa stöd) </a:t>
            </a:r>
          </a:p>
          <a:p>
            <a:r>
              <a:rPr lang="sv-SE" sz="1200" b="1" i="0" u="none" strike="noStrike" kern="1200" baseline="0" dirty="0">
                <a:solidFill>
                  <a:schemeClr val="tx1"/>
                </a:solidFill>
                <a:latin typeface="+mn-lt"/>
                <a:ea typeface="+mn-ea"/>
                <a:cs typeface="+mn-cs"/>
              </a:rPr>
              <a:t>AVGRÄNSA OCH INFÖRLIVA </a:t>
            </a:r>
            <a:r>
              <a:rPr lang="sv-SE" sz="1200" b="0" i="0" u="none" strike="noStrike" kern="1200" baseline="0" dirty="0">
                <a:solidFill>
                  <a:schemeClr val="tx1"/>
                </a:solidFill>
                <a:latin typeface="+mn-lt"/>
                <a:ea typeface="+mn-ea"/>
                <a:cs typeface="+mn-cs"/>
              </a:rPr>
              <a:t>– alla medlemmar ska bidra till att avgränsa och införliva en fråga (summera och dra slutsatser).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Exponera anslaget eller blädderblocket med de fyra samarbetsnycklarna på en vägg där medlemmarna kan se och ta intryck av det under arbetet. Medlemmarna kan tillsammans bestämma när det är lämpligt att ta en paus och hålla en </a:t>
            </a:r>
            <a:r>
              <a:rPr lang="sv-SE" sz="1200" b="0" i="0" u="none" strike="noStrike" kern="1200" baseline="0" dirty="0" err="1">
                <a:solidFill>
                  <a:schemeClr val="tx1"/>
                </a:solidFill>
                <a:latin typeface="+mn-lt"/>
                <a:ea typeface="+mn-ea"/>
                <a:cs typeface="+mn-cs"/>
              </a:rPr>
              <a:t>debrief</a:t>
            </a:r>
            <a:r>
              <a:rPr lang="sv-SE" sz="1200" b="0" i="0" u="none" strike="noStrike" kern="1200" baseline="0" dirty="0">
                <a:solidFill>
                  <a:schemeClr val="tx1"/>
                </a:solidFill>
                <a:latin typeface="+mn-lt"/>
                <a:ea typeface="+mn-ea"/>
                <a:cs typeface="+mn-cs"/>
              </a:rPr>
              <a:t> om arbetsprocessen. Referera till de fyra nycklarna och fundera över om och hur åtgärderna ska utföras. Vad fungerar bra? Vad kan bli bättre inför nästa </a:t>
            </a:r>
            <a:r>
              <a:rPr lang="sv-SE" sz="1200" b="0" i="0" u="none" strike="noStrike" kern="1200" baseline="0" dirty="0" err="1">
                <a:solidFill>
                  <a:schemeClr val="tx1"/>
                </a:solidFill>
                <a:latin typeface="+mn-lt"/>
                <a:ea typeface="+mn-ea"/>
                <a:cs typeface="+mn-cs"/>
              </a:rPr>
              <a:t>debrief</a:t>
            </a:r>
            <a:r>
              <a:rPr lang="sv-SE" sz="1200" b="0" i="0" u="none" strike="noStrike" kern="1200" baseline="0" dirty="0">
                <a:solidFill>
                  <a:schemeClr val="tx1"/>
                </a:solidFill>
                <a:latin typeface="+mn-lt"/>
                <a:ea typeface="+mn-ea"/>
                <a:cs typeface="+mn-cs"/>
              </a:rPr>
              <a:t> ? </a:t>
            </a:r>
          </a:p>
          <a:p>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Källa:</a:t>
            </a:r>
          </a:p>
          <a:p>
            <a:r>
              <a:rPr lang="sv-SE" sz="1200" b="0" i="1" u="none" strike="noStrike" kern="1200" baseline="0" dirty="0">
                <a:solidFill>
                  <a:schemeClr val="tx1"/>
                </a:solidFill>
                <a:latin typeface="+mn-lt"/>
                <a:ea typeface="+mn-ea"/>
                <a:cs typeface="+mn-cs"/>
              </a:rPr>
              <a:t>Allt ljus på teamet: En handbok för teamutveckling</a:t>
            </a:r>
            <a:r>
              <a:rPr lang="sv-SE" sz="1200" b="0" i="0" u="none" strike="noStrike" kern="1200" baseline="0" dirty="0">
                <a:solidFill>
                  <a:schemeClr val="tx1"/>
                </a:solidFill>
                <a:latin typeface="+mn-lt"/>
                <a:ea typeface="+mn-ea"/>
                <a:cs typeface="+mn-cs"/>
              </a:rPr>
              <a:t>, Mette Sandahl, Mattias Wihlborg,</a:t>
            </a:r>
          </a:p>
          <a:p>
            <a:r>
              <a:rPr lang="sv-SE" sz="1200" b="0" i="0" u="none" strike="noStrike" kern="1200" baseline="0" dirty="0">
                <a:solidFill>
                  <a:schemeClr val="tx1"/>
                </a:solidFill>
                <a:latin typeface="+mn-lt"/>
                <a:ea typeface="+mn-ea"/>
                <a:cs typeface="+mn-cs"/>
              </a:rPr>
              <a:t>Christian Jacobsson och Maria Åkerlund, Natur &amp; Kultur, 2020.</a:t>
            </a:r>
            <a:endParaRPr lang="sv-SE" dirty="0"/>
          </a:p>
        </p:txBody>
      </p:sp>
      <p:sp>
        <p:nvSpPr>
          <p:cNvPr id="4" name="Platshållare för bildnummer 3"/>
          <p:cNvSpPr>
            <a:spLocks noGrp="1"/>
          </p:cNvSpPr>
          <p:nvPr>
            <p:ph type="sldNum" sz="quarter" idx="5"/>
          </p:nvPr>
        </p:nvSpPr>
        <p:spPr/>
        <p:txBody>
          <a:bodyPr/>
          <a:lstStyle/>
          <a:p>
            <a:fld id="{7383E85A-D979-A147-889D-B48953FC0DD7}" type="slidenum">
              <a:rPr lang="sv-SE" smtClean="0"/>
              <a:t>14</a:t>
            </a:fld>
            <a:endParaRPr lang="sv-SE"/>
          </a:p>
        </p:txBody>
      </p:sp>
    </p:spTree>
    <p:extLst>
      <p:ext uri="{BB962C8B-B14F-4D97-AF65-F5344CB8AC3E}">
        <p14:creationId xmlns:p14="http://schemas.microsoft.com/office/powerpoint/2010/main" val="1725049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övning kan användas vid ett specifikt möte där varje medarbetare får reflektera över sin insats exempelvis ett APT. Skriv gärna ut aktuell sida för att underlätta för medarbetaren.</a:t>
            </a:r>
          </a:p>
          <a:p>
            <a:endParaRPr lang="sv-SE" dirty="0"/>
          </a:p>
          <a:p>
            <a:r>
              <a:rPr lang="sv-SE" dirty="0"/>
              <a:t>Det går att arbeta helt individuellt med frågorna eller så jobbar man med att efter den individuella reflektionen dela de tillsammans i par/grupp. Ni kan också bygga på övningen och ge varandra feedback utifrån de olika delarna. Låt medarbetarna lyfta fram en kollega de ser bidragit särskilt till mötet utifrån någon av punkterna ovan.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Källa: https://www.suntarbetsliv.se</a:t>
            </a: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7383E85A-D979-A147-889D-B48953FC0DD7}" type="slidenum">
              <a:rPr lang="sv-SE" smtClean="0"/>
              <a:t>15</a:t>
            </a:fld>
            <a:endParaRPr lang="sv-SE"/>
          </a:p>
        </p:txBody>
      </p:sp>
    </p:spTree>
    <p:extLst>
      <p:ext uri="{BB962C8B-B14F-4D97-AF65-F5344CB8AC3E}">
        <p14:creationId xmlns:p14="http://schemas.microsoft.com/office/powerpoint/2010/main" val="3657461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Bilden är dold i visningsläge och innehållet är till för dig som chef som leder bildspelet.</a:t>
            </a:r>
          </a:p>
          <a:p>
            <a:endParaRPr lang="sv-SE" dirty="0"/>
          </a:p>
          <a:p>
            <a:r>
              <a:rPr lang="sv-SE" dirty="0"/>
              <a:t>Bilden illustrerar tema (bollarna) för implementering av medarbetarkompassen. Fokus för detta bildspel är effektfulla möten. </a:t>
            </a:r>
          </a:p>
          <a:p>
            <a:endParaRPr lang="sv-SE" dirty="0"/>
          </a:p>
          <a:p>
            <a:r>
              <a:rPr lang="sv-SE" dirty="0"/>
              <a:t>Temat kopplar tydligast till förväntningarna i medarbetarkompassen</a:t>
            </a:r>
          </a:p>
          <a:p>
            <a:pPr marL="171450" indent="-171450">
              <a:buFontTx/>
              <a:buChar char="-"/>
            </a:pPr>
            <a:r>
              <a:rPr lang="sv-SE" dirty="0"/>
              <a:t>vara nyskapande genom att ta egna initiativ, synliggöra problem och föreslå förbättringar.</a:t>
            </a:r>
          </a:p>
          <a:p>
            <a:pPr marL="0" indent="0">
              <a:buFontTx/>
              <a:buNone/>
            </a:pPr>
            <a:r>
              <a:rPr lang="sv-SE" dirty="0"/>
              <a:t>Dvs att både mötesledare och mötesdeltagare tar ansvar för att mötet är effektfullt utifrån dess syfte.</a:t>
            </a:r>
          </a:p>
          <a:p>
            <a:endParaRPr lang="sv-SE" dirty="0">
              <a:highlight>
                <a:srgbClr val="FFFF00"/>
              </a:highlight>
            </a:endParaRPr>
          </a:p>
          <a:p>
            <a:endParaRPr lang="sv-SE" dirty="0"/>
          </a:p>
        </p:txBody>
      </p:sp>
      <p:sp>
        <p:nvSpPr>
          <p:cNvPr id="4" name="Platshållare för bildnummer 3"/>
          <p:cNvSpPr>
            <a:spLocks noGrp="1"/>
          </p:cNvSpPr>
          <p:nvPr>
            <p:ph type="sldNum" sz="quarter" idx="5"/>
          </p:nvPr>
        </p:nvSpPr>
        <p:spPr/>
        <p:txBody>
          <a:bodyPr/>
          <a:lstStyle/>
          <a:p>
            <a:fld id="{7383E85A-D979-A147-889D-B48953FC0DD7}" type="slidenum">
              <a:rPr lang="sv-SE" smtClean="0"/>
              <a:t>3</a:t>
            </a:fld>
            <a:endParaRPr lang="sv-SE"/>
          </a:p>
        </p:txBody>
      </p:sp>
    </p:spTree>
    <p:extLst>
      <p:ext uri="{BB962C8B-B14F-4D97-AF65-F5344CB8AC3E}">
        <p14:creationId xmlns:p14="http://schemas.microsoft.com/office/powerpoint/2010/main" val="642767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STÖDTEXT</a:t>
            </a:r>
          </a:p>
          <a:p>
            <a:endParaRPr lang="sv-SE" dirty="0"/>
          </a:p>
          <a:p>
            <a:r>
              <a:rPr lang="sv-SE" dirty="0"/>
              <a:t>Stödmaterialet bygger på </a:t>
            </a:r>
            <a:r>
              <a:rPr lang="sv-SE" dirty="0" err="1"/>
              <a:t>organisationspsykolog</a:t>
            </a:r>
            <a:r>
              <a:rPr lang="sv-SE" dirty="0"/>
              <a:t>, Eva Esselins digitala föreläsning 17/11 2023 – Hur skapar vi effektiva möten.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ighlight>
                  <a:srgbClr val="FFFF00"/>
                </a:highlight>
              </a:rPr>
              <a:t>Detta stödmaterial fokuserar på vikten av vi har meningsfulla och effektfulla möten. Gå igenom de olika stadierna när det gäller era olika möten, ni kan dela upp olika möten mellan er om ni har t ex APT och titta på hur ni agerar före, under och efter era möten. Ringa in särskilt viktiga områden och lyft dessa för diskussion i hela gruppen.  </a:t>
            </a:r>
          </a:p>
          <a:p>
            <a:endParaRPr lang="sv-SE" dirty="0"/>
          </a:p>
          <a:p>
            <a:endParaRPr lang="sv-SE" dirty="0"/>
          </a:p>
        </p:txBody>
      </p:sp>
      <p:sp>
        <p:nvSpPr>
          <p:cNvPr id="4" name="Platshållare för bildnummer 3"/>
          <p:cNvSpPr>
            <a:spLocks noGrp="1"/>
          </p:cNvSpPr>
          <p:nvPr>
            <p:ph type="sldNum" sz="quarter" idx="5"/>
          </p:nvPr>
        </p:nvSpPr>
        <p:spPr/>
        <p:txBody>
          <a:bodyPr/>
          <a:lstStyle/>
          <a:p>
            <a:fld id="{7383E85A-D979-A147-889D-B48953FC0DD7}" type="slidenum">
              <a:rPr lang="sv-SE" smtClean="0"/>
              <a:t>4</a:t>
            </a:fld>
            <a:endParaRPr lang="sv-SE"/>
          </a:p>
        </p:txBody>
      </p:sp>
    </p:spTree>
    <p:extLst>
      <p:ext uri="{BB962C8B-B14F-4D97-AF65-F5344CB8AC3E}">
        <p14:creationId xmlns:p14="http://schemas.microsoft.com/office/powerpoint/2010/main" val="91349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STÖDTEXT:</a:t>
            </a:r>
          </a:p>
          <a:p>
            <a:endParaRPr lang="sv-SE" dirty="0"/>
          </a:p>
          <a:p>
            <a:r>
              <a:rPr lang="sv-SE" dirty="0"/>
              <a:t>I medarbetarkompassen tydliggörs att en viktig del i arbetet är att ta egna initiativ, synliggöra problem och föreslå förbättringar.</a:t>
            </a:r>
          </a:p>
          <a:p>
            <a:endParaRPr lang="sv-SE" dirty="0"/>
          </a:p>
          <a:p>
            <a:pPr marL="0" indent="0">
              <a:buFontTx/>
              <a:buNone/>
            </a:pPr>
            <a:r>
              <a:rPr lang="sv-SE" dirty="0"/>
              <a:t>En stor del av arbetstiden består av möten. Det är därför viktigt att säkerställa att våra möten är meningsfulla och effektfulla. Både mötesledare och mötesdeltagare tar ansvar för att mötet är effektfullt utifrån dess syfte.</a:t>
            </a:r>
          </a:p>
          <a:p>
            <a:endParaRPr lang="sv-SE" dirty="0">
              <a:highlight>
                <a:srgbClr val="FFFF00"/>
              </a:highlight>
            </a:endParaRPr>
          </a:p>
          <a:p>
            <a:endParaRPr lang="sv-SE" dirty="0"/>
          </a:p>
        </p:txBody>
      </p:sp>
      <p:sp>
        <p:nvSpPr>
          <p:cNvPr id="4" name="Platshållare för bildnummer 3"/>
          <p:cNvSpPr>
            <a:spLocks noGrp="1"/>
          </p:cNvSpPr>
          <p:nvPr>
            <p:ph type="sldNum" sz="quarter" idx="5"/>
          </p:nvPr>
        </p:nvSpPr>
        <p:spPr/>
        <p:txBody>
          <a:bodyPr/>
          <a:lstStyle/>
          <a:p>
            <a:fld id="{7383E85A-D979-A147-889D-B48953FC0DD7}" type="slidenum">
              <a:rPr lang="sv-SE" smtClean="0"/>
              <a:t>5</a:t>
            </a:fld>
            <a:endParaRPr lang="sv-SE"/>
          </a:p>
        </p:txBody>
      </p:sp>
    </p:spTree>
    <p:extLst>
      <p:ext uri="{BB962C8B-B14F-4D97-AF65-F5344CB8AC3E}">
        <p14:creationId xmlns:p14="http://schemas.microsoft.com/office/powerpoint/2010/main" val="1385186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7383E85A-D979-A147-889D-B48953FC0DD7}" type="slidenum">
              <a:rPr lang="sv-SE" smtClean="0"/>
              <a:t>7</a:t>
            </a:fld>
            <a:endParaRPr lang="sv-SE"/>
          </a:p>
        </p:txBody>
      </p:sp>
    </p:spTree>
    <p:extLst>
      <p:ext uri="{BB962C8B-B14F-4D97-AF65-F5344CB8AC3E}">
        <p14:creationId xmlns:p14="http://schemas.microsoft.com/office/powerpoint/2010/main" val="178116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Reflektion och lärande, Att leda möten som skapar värde….</a:t>
            </a:r>
          </a:p>
          <a:p>
            <a:endParaRPr lang="sv-SE" dirty="0"/>
          </a:p>
          <a:p>
            <a:r>
              <a:rPr lang="sv-SE" dirty="0"/>
              <a:t>Reflektera över:</a:t>
            </a:r>
          </a:p>
          <a:p>
            <a:endParaRPr lang="sv-SE" dirty="0"/>
          </a:p>
          <a:p>
            <a:pPr marL="228600" indent="-228600">
              <a:buAutoNum type="arabicPeriod"/>
            </a:pPr>
            <a:r>
              <a:rPr lang="sv-SE" dirty="0"/>
              <a:t>Vad gör du, som du/ni kommer fortsätta göra? </a:t>
            </a:r>
          </a:p>
          <a:p>
            <a:pPr marL="228600" indent="-228600">
              <a:buAutoNum type="arabicPeriod"/>
            </a:pPr>
            <a:r>
              <a:rPr lang="sv-SE" dirty="0"/>
              <a:t>Vad vill du börja göra eller göra ännu bättre? </a:t>
            </a:r>
          </a:p>
          <a:p>
            <a:pPr marL="228600" indent="-228600">
              <a:buAutoNum type="arabicPeriod"/>
            </a:pPr>
            <a:r>
              <a:rPr lang="sv-SE" dirty="0"/>
              <a:t>Andra lärdomar/insikter? </a:t>
            </a:r>
          </a:p>
          <a:p>
            <a:endParaRPr lang="sv-SE" dirty="0"/>
          </a:p>
        </p:txBody>
      </p:sp>
      <p:sp>
        <p:nvSpPr>
          <p:cNvPr id="4" name="Platshållare för bildnummer 3"/>
          <p:cNvSpPr>
            <a:spLocks noGrp="1"/>
          </p:cNvSpPr>
          <p:nvPr>
            <p:ph type="sldNum" sz="quarter" idx="5"/>
          </p:nvPr>
        </p:nvSpPr>
        <p:spPr/>
        <p:txBody>
          <a:bodyPr/>
          <a:lstStyle/>
          <a:p>
            <a:fld id="{7383E85A-D979-A147-889D-B48953FC0DD7}" type="slidenum">
              <a:rPr lang="sv-SE" smtClean="0"/>
              <a:t>8</a:t>
            </a:fld>
            <a:endParaRPr lang="sv-SE"/>
          </a:p>
        </p:txBody>
      </p:sp>
    </p:spTree>
    <p:extLst>
      <p:ext uri="{BB962C8B-B14F-4D97-AF65-F5344CB8AC3E}">
        <p14:creationId xmlns:p14="http://schemas.microsoft.com/office/powerpoint/2010/main" val="3978922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Reflektion och lärande, Att leda möten som skapar värde….</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Reflektera över:</a:t>
            </a:r>
          </a:p>
          <a:p>
            <a:endParaRPr lang="sv-SE" dirty="0"/>
          </a:p>
          <a:p>
            <a:pPr marL="228600" indent="-228600">
              <a:buAutoNum type="arabicPeriod"/>
            </a:pPr>
            <a:r>
              <a:rPr lang="sv-SE" dirty="0"/>
              <a:t>Vad gör du, som du/ni kommer fortsätta göra? </a:t>
            </a:r>
          </a:p>
          <a:p>
            <a:pPr marL="228600" indent="-228600">
              <a:buAutoNum type="arabicPeriod"/>
            </a:pPr>
            <a:r>
              <a:rPr lang="sv-SE" dirty="0"/>
              <a:t>Vad vill du börja göra eller göra ännu bättre? </a:t>
            </a:r>
          </a:p>
          <a:p>
            <a:pPr marL="228600" indent="-228600">
              <a:buAutoNum type="arabicPeriod"/>
            </a:pPr>
            <a:r>
              <a:rPr lang="sv-SE" dirty="0"/>
              <a:t>Andra lärdomar/insikter? </a:t>
            </a:r>
          </a:p>
          <a:p>
            <a:endParaRPr lang="sv-SE" dirty="0"/>
          </a:p>
        </p:txBody>
      </p:sp>
      <p:sp>
        <p:nvSpPr>
          <p:cNvPr id="4" name="Platshållare för bildnummer 3"/>
          <p:cNvSpPr>
            <a:spLocks noGrp="1"/>
          </p:cNvSpPr>
          <p:nvPr>
            <p:ph type="sldNum" sz="quarter" idx="5"/>
          </p:nvPr>
        </p:nvSpPr>
        <p:spPr/>
        <p:txBody>
          <a:bodyPr/>
          <a:lstStyle/>
          <a:p>
            <a:fld id="{7383E85A-D979-A147-889D-B48953FC0DD7}" type="slidenum">
              <a:rPr lang="sv-SE" smtClean="0"/>
              <a:t>9</a:t>
            </a:fld>
            <a:endParaRPr lang="sv-SE"/>
          </a:p>
        </p:txBody>
      </p:sp>
    </p:spTree>
    <p:extLst>
      <p:ext uri="{BB962C8B-B14F-4D97-AF65-F5344CB8AC3E}">
        <p14:creationId xmlns:p14="http://schemas.microsoft.com/office/powerpoint/2010/main" val="1593065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Reflektion och lärande, Att leda möten som skapar värde….</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Reflektera över:</a:t>
            </a:r>
          </a:p>
          <a:p>
            <a:endParaRPr lang="sv-SE" dirty="0"/>
          </a:p>
          <a:p>
            <a:pPr marL="228600" indent="-228600">
              <a:buAutoNum type="arabicPeriod"/>
            </a:pPr>
            <a:r>
              <a:rPr lang="sv-SE" dirty="0"/>
              <a:t>Vad gör du, som du/ni kommer fortsätta göra? </a:t>
            </a:r>
          </a:p>
          <a:p>
            <a:pPr marL="228600" indent="-228600">
              <a:buAutoNum type="arabicPeriod"/>
            </a:pPr>
            <a:r>
              <a:rPr lang="sv-SE" dirty="0"/>
              <a:t>Vad vill du börja göra eller göra ännu bättre? </a:t>
            </a:r>
          </a:p>
          <a:p>
            <a:pPr marL="228600" indent="-228600">
              <a:buAutoNum type="arabicPeriod"/>
            </a:pPr>
            <a:r>
              <a:rPr lang="sv-SE" dirty="0"/>
              <a:t>Andra lärdomar/insikter? </a:t>
            </a:r>
          </a:p>
          <a:p>
            <a:endParaRPr lang="sv-SE" dirty="0"/>
          </a:p>
        </p:txBody>
      </p:sp>
      <p:sp>
        <p:nvSpPr>
          <p:cNvPr id="4" name="Platshållare för bildnummer 3"/>
          <p:cNvSpPr>
            <a:spLocks noGrp="1"/>
          </p:cNvSpPr>
          <p:nvPr>
            <p:ph type="sldNum" sz="quarter" idx="5"/>
          </p:nvPr>
        </p:nvSpPr>
        <p:spPr/>
        <p:txBody>
          <a:bodyPr/>
          <a:lstStyle/>
          <a:p>
            <a:fld id="{7383E85A-D979-A147-889D-B48953FC0DD7}" type="slidenum">
              <a:rPr lang="sv-SE" smtClean="0"/>
              <a:t>10</a:t>
            </a:fld>
            <a:endParaRPr lang="sv-SE"/>
          </a:p>
        </p:txBody>
      </p:sp>
    </p:spTree>
    <p:extLst>
      <p:ext uri="{BB962C8B-B14F-4D97-AF65-F5344CB8AC3E}">
        <p14:creationId xmlns:p14="http://schemas.microsoft.com/office/powerpoint/2010/main" val="3316579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Reflektion och lärande, Att leda möten som skapar värde….</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Reflektera över:</a:t>
            </a:r>
          </a:p>
          <a:p>
            <a:endParaRPr lang="sv-SE" dirty="0"/>
          </a:p>
          <a:p>
            <a:pPr marL="228600" indent="-228600">
              <a:buAutoNum type="arabicPeriod"/>
            </a:pPr>
            <a:r>
              <a:rPr lang="sv-SE" dirty="0"/>
              <a:t>Vad gör du, som du/ni kommer fortsätta göra? </a:t>
            </a:r>
          </a:p>
          <a:p>
            <a:pPr marL="228600" indent="-228600">
              <a:buAutoNum type="arabicPeriod"/>
            </a:pPr>
            <a:r>
              <a:rPr lang="sv-SE" dirty="0"/>
              <a:t>Vad vill du börja göra eller göra ännu bättre? </a:t>
            </a:r>
          </a:p>
          <a:p>
            <a:pPr marL="228600" indent="-228600">
              <a:buAutoNum type="arabicPeriod"/>
            </a:pPr>
            <a:r>
              <a:rPr lang="sv-SE" dirty="0"/>
              <a:t>Andra lärdomar/insikter? </a:t>
            </a:r>
          </a:p>
          <a:p>
            <a:endParaRPr lang="sv-SE" dirty="0"/>
          </a:p>
        </p:txBody>
      </p:sp>
      <p:sp>
        <p:nvSpPr>
          <p:cNvPr id="4" name="Platshållare för bildnummer 3"/>
          <p:cNvSpPr>
            <a:spLocks noGrp="1"/>
          </p:cNvSpPr>
          <p:nvPr>
            <p:ph type="sldNum" sz="quarter" idx="5"/>
          </p:nvPr>
        </p:nvSpPr>
        <p:spPr/>
        <p:txBody>
          <a:bodyPr/>
          <a:lstStyle/>
          <a:p>
            <a:fld id="{7383E85A-D979-A147-889D-B48953FC0DD7}" type="slidenum">
              <a:rPr lang="sv-SE" smtClean="0"/>
              <a:t>11</a:t>
            </a:fld>
            <a:endParaRPr lang="sv-SE"/>
          </a:p>
        </p:txBody>
      </p:sp>
    </p:spTree>
    <p:extLst>
      <p:ext uri="{BB962C8B-B14F-4D97-AF65-F5344CB8AC3E}">
        <p14:creationId xmlns:p14="http://schemas.microsoft.com/office/powerpoint/2010/main" val="2228195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kapit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2B809B8-8D0D-FC4E-A3ED-93C6004DD399}"/>
              </a:ext>
            </a:extLst>
          </p:cNvPr>
          <p:cNvSpPr/>
          <p:nvPr userDrawn="1"/>
        </p:nvSpPr>
        <p:spPr>
          <a:xfrm>
            <a:off x="108000" y="102393"/>
            <a:ext cx="8928000" cy="45032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8" name="Bild 7">
            <a:extLst>
              <a:ext uri="{FF2B5EF4-FFF2-40B4-BE49-F238E27FC236}">
                <a16:creationId xmlns:a16="http://schemas.microsoft.com/office/drawing/2014/main" id="{E67CD122-A79F-C442-B6DD-04FED1D302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20873" y="2352782"/>
            <a:ext cx="3816646" cy="2252881"/>
          </a:xfrm>
          <a:prstGeom prst="rect">
            <a:avLst/>
          </a:prstGeom>
        </p:spPr>
      </p:pic>
      <p:sp>
        <p:nvSpPr>
          <p:cNvPr id="9" name="Platshållare för text 10">
            <a:extLst>
              <a:ext uri="{FF2B5EF4-FFF2-40B4-BE49-F238E27FC236}">
                <a16:creationId xmlns:a16="http://schemas.microsoft.com/office/drawing/2014/main" id="{A4DEE449-9CBD-C548-BCE0-C82BA7512917}"/>
              </a:ext>
            </a:extLst>
          </p:cNvPr>
          <p:cNvSpPr>
            <a:spLocks noGrp="1" noChangeAspect="1"/>
          </p:cNvSpPr>
          <p:nvPr>
            <p:ph type="body" sz="quarter" idx="14" hasCustomPrompt="1"/>
          </p:nvPr>
        </p:nvSpPr>
        <p:spPr>
          <a:xfrm>
            <a:off x="107951" y="102394"/>
            <a:ext cx="5111403" cy="2469356"/>
          </a:xfrm>
          <a:noFill/>
        </p:spPr>
        <p:txBody>
          <a:bodyPr wrap="square" tIns="72000" bIns="0" anchor="b" anchorCtr="0">
            <a:noAutofit/>
          </a:bodyPr>
          <a:lstStyle>
            <a:lvl1pPr marL="0" indent="0">
              <a:lnSpc>
                <a:spcPct val="100000"/>
              </a:lnSpc>
              <a:buNone/>
              <a:defRPr sz="2800" b="0" i="0">
                <a:solidFill>
                  <a:schemeClr val="bg1"/>
                </a:solidFill>
                <a:latin typeface="Barlow Semi Condensed SemiBold" pitchFamily="2" charset="77"/>
              </a:defRPr>
            </a:lvl1pPr>
          </a:lstStyle>
          <a:p>
            <a:pPr lvl="0"/>
            <a:r>
              <a:rPr lang="sv-SE" dirty="0"/>
              <a:t>Rubrik</a:t>
            </a:r>
          </a:p>
        </p:txBody>
      </p:sp>
      <p:sp>
        <p:nvSpPr>
          <p:cNvPr id="10" name="Underrubrik 2">
            <a:extLst>
              <a:ext uri="{FF2B5EF4-FFF2-40B4-BE49-F238E27FC236}">
                <a16:creationId xmlns:a16="http://schemas.microsoft.com/office/drawing/2014/main" id="{AB7E3727-1CD1-E34B-B9DB-B70B785B5632}"/>
              </a:ext>
            </a:extLst>
          </p:cNvPr>
          <p:cNvSpPr>
            <a:spLocks noGrp="1" noChangeAspect="1"/>
          </p:cNvSpPr>
          <p:nvPr>
            <p:ph type="subTitle" idx="1"/>
          </p:nvPr>
        </p:nvSpPr>
        <p:spPr>
          <a:xfrm>
            <a:off x="107951" y="2571750"/>
            <a:ext cx="5111403" cy="2033913"/>
          </a:xfrm>
        </p:spPr>
        <p:txBody>
          <a:bodyPr tIns="144000">
            <a:noAutofit/>
          </a:bodyPr>
          <a:lstStyle>
            <a:lvl1pPr marL="0" indent="0" algn="l">
              <a:lnSpc>
                <a:spcPct val="100000"/>
              </a:lnSpc>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om du vill redigera mall för underrubrikformat</a:t>
            </a:r>
            <a:endParaRPr lang="sv-SE" dirty="0"/>
          </a:p>
        </p:txBody>
      </p:sp>
      <p:sp>
        <p:nvSpPr>
          <p:cNvPr id="12" name="Platshållare för bildnummer 11">
            <a:extLst>
              <a:ext uri="{FF2B5EF4-FFF2-40B4-BE49-F238E27FC236}">
                <a16:creationId xmlns:a16="http://schemas.microsoft.com/office/drawing/2014/main" id="{775F9B0C-A857-FD47-9E6A-6B189286224D}"/>
              </a:ext>
            </a:extLst>
          </p:cNvPr>
          <p:cNvSpPr>
            <a:spLocks noGrp="1"/>
          </p:cNvSpPr>
          <p:nvPr>
            <p:ph type="sldNum" sz="quarter" idx="15"/>
          </p:nvPr>
        </p:nvSpPr>
        <p:spPr/>
        <p:txBody>
          <a:bodyPr/>
          <a:lstStyle/>
          <a:p>
            <a:fld id="{DD7EE01C-7D4D-3049-8107-6C261A7D8CF8}" type="slidenum">
              <a:rPr lang="sv-SE" smtClean="0"/>
              <a:pPr/>
              <a:t>‹#›</a:t>
            </a:fld>
            <a:endParaRPr lang="sv-SE" dirty="0"/>
          </a:p>
        </p:txBody>
      </p:sp>
    </p:spTree>
    <p:extLst>
      <p:ext uri="{BB962C8B-B14F-4D97-AF65-F5344CB8AC3E}">
        <p14:creationId xmlns:p14="http://schemas.microsoft.com/office/powerpoint/2010/main" val="375081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sida rosa med bild">
    <p:spTree>
      <p:nvGrpSpPr>
        <p:cNvPr id="1" name=""/>
        <p:cNvGrpSpPr/>
        <p:nvPr/>
      </p:nvGrpSpPr>
      <p:grpSpPr>
        <a:xfrm>
          <a:off x="0" y="0"/>
          <a:ext cx="0" cy="0"/>
          <a:chOff x="0" y="0"/>
          <a:chExt cx="0" cy="0"/>
        </a:xfrm>
      </p:grpSpPr>
      <p:sp>
        <p:nvSpPr>
          <p:cNvPr id="15" name="Platshållare för bildnummer 14">
            <a:extLst>
              <a:ext uri="{FF2B5EF4-FFF2-40B4-BE49-F238E27FC236}">
                <a16:creationId xmlns:a16="http://schemas.microsoft.com/office/drawing/2014/main" id="{A9D65B80-04EF-C748-B874-9AFCC43522A4}"/>
              </a:ext>
            </a:extLst>
          </p:cNvPr>
          <p:cNvSpPr>
            <a:spLocks noGrp="1"/>
          </p:cNvSpPr>
          <p:nvPr>
            <p:ph type="sldNum" sz="quarter" idx="15"/>
          </p:nvPr>
        </p:nvSpPr>
        <p:spPr/>
        <p:txBody>
          <a:bodyPr/>
          <a:lstStyle/>
          <a:p>
            <a:fld id="{DD7EE01C-7D4D-3049-8107-6C261A7D8CF8}" type="slidenum">
              <a:rPr lang="sv-SE" smtClean="0"/>
              <a:pPr/>
              <a:t>‹#›</a:t>
            </a:fld>
            <a:endParaRPr lang="sv-SE" dirty="0"/>
          </a:p>
        </p:txBody>
      </p:sp>
      <p:sp>
        <p:nvSpPr>
          <p:cNvPr id="16" name="Platshållare för bild 8">
            <a:extLst>
              <a:ext uri="{FF2B5EF4-FFF2-40B4-BE49-F238E27FC236}">
                <a16:creationId xmlns:a16="http://schemas.microsoft.com/office/drawing/2014/main" id="{7BC007DE-653F-9B4F-ACC2-FCD813E0D78C}"/>
              </a:ext>
            </a:extLst>
          </p:cNvPr>
          <p:cNvSpPr>
            <a:spLocks noGrp="1"/>
          </p:cNvSpPr>
          <p:nvPr>
            <p:ph type="pic" sz="quarter" idx="13" hasCustomPrompt="1"/>
          </p:nvPr>
        </p:nvSpPr>
        <p:spPr>
          <a:xfrm>
            <a:off x="107951" y="96786"/>
            <a:ext cx="8927999" cy="4503270"/>
          </a:xfrm>
          <a:noFill/>
        </p:spPr>
        <p:txBody>
          <a:bodyPr lIns="0" tIns="2520000" rIns="0"/>
          <a:lstStyle>
            <a:lvl1pPr marL="0" indent="0" algn="ctr">
              <a:buNone/>
              <a:defRPr sz="1000">
                <a:solidFill>
                  <a:schemeClr val="tx2"/>
                </a:solidFill>
              </a:defRPr>
            </a:lvl1pPr>
          </a:lstStyle>
          <a:p>
            <a:r>
              <a:rPr lang="sv-SE" dirty="0"/>
              <a:t>Klicka på ikonen för att lägga till bild</a:t>
            </a:r>
          </a:p>
        </p:txBody>
      </p:sp>
      <p:sp>
        <p:nvSpPr>
          <p:cNvPr id="11" name="Platshållare för text 10">
            <a:extLst>
              <a:ext uri="{FF2B5EF4-FFF2-40B4-BE49-F238E27FC236}">
                <a16:creationId xmlns:a16="http://schemas.microsoft.com/office/drawing/2014/main" id="{69E319D8-9CF4-2240-902A-820B5406FFF1}"/>
              </a:ext>
            </a:extLst>
          </p:cNvPr>
          <p:cNvSpPr>
            <a:spLocks noGrp="1"/>
          </p:cNvSpPr>
          <p:nvPr>
            <p:ph type="body" sz="quarter" idx="14" hasCustomPrompt="1"/>
          </p:nvPr>
        </p:nvSpPr>
        <p:spPr>
          <a:xfrm>
            <a:off x="107951" y="2060274"/>
            <a:ext cx="1488925" cy="576293"/>
          </a:xfrm>
          <a:solidFill>
            <a:schemeClr val="accent5">
              <a:alpha val="90000"/>
            </a:schemeClr>
          </a:solidFill>
        </p:spPr>
        <p:txBody>
          <a:bodyPr wrap="none" tIns="72000" bIns="72000" anchor="ctr" anchorCtr="0">
            <a:spAutoFit/>
          </a:bodyPr>
          <a:lstStyle>
            <a:lvl1pPr marL="0" indent="0">
              <a:lnSpc>
                <a:spcPct val="100000"/>
              </a:lnSpc>
              <a:buNone/>
              <a:defRPr sz="2800" b="0" i="0">
                <a:solidFill>
                  <a:schemeClr val="bg1"/>
                </a:solidFill>
                <a:latin typeface="Barlow Semi Condensed SemiBold" pitchFamily="2" charset="77"/>
              </a:defRPr>
            </a:lvl1pPr>
          </a:lstStyle>
          <a:p>
            <a:pPr lvl="0"/>
            <a:r>
              <a:rPr lang="sv-SE" dirty="0"/>
              <a:t>Rubrik</a:t>
            </a:r>
          </a:p>
        </p:txBody>
      </p:sp>
    </p:spTree>
    <p:extLst>
      <p:ext uri="{BB962C8B-B14F-4D97-AF65-F5344CB8AC3E}">
        <p14:creationId xmlns:p14="http://schemas.microsoft.com/office/powerpoint/2010/main" val="332460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sida mörk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2B809B8-8D0D-FC4E-A3ED-93C6004DD399}"/>
              </a:ext>
            </a:extLst>
          </p:cNvPr>
          <p:cNvSpPr/>
          <p:nvPr userDrawn="1"/>
        </p:nvSpPr>
        <p:spPr>
          <a:xfrm>
            <a:off x="108000" y="102393"/>
            <a:ext cx="8928000" cy="45032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8" name="Bild 7">
            <a:extLst>
              <a:ext uri="{FF2B5EF4-FFF2-40B4-BE49-F238E27FC236}">
                <a16:creationId xmlns:a16="http://schemas.microsoft.com/office/drawing/2014/main" id="{EE2A4141-BB01-A44B-A36A-DDCC017DE6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20873" y="2352782"/>
            <a:ext cx="3816646" cy="2252881"/>
          </a:xfrm>
          <a:prstGeom prst="rect">
            <a:avLst/>
          </a:prstGeom>
        </p:spPr>
      </p:pic>
      <p:sp>
        <p:nvSpPr>
          <p:cNvPr id="9" name="Platshållare för text 10">
            <a:extLst>
              <a:ext uri="{FF2B5EF4-FFF2-40B4-BE49-F238E27FC236}">
                <a16:creationId xmlns:a16="http://schemas.microsoft.com/office/drawing/2014/main" id="{1F60A8D8-C29B-BD4F-9703-46D4DF81620C}"/>
              </a:ext>
            </a:extLst>
          </p:cNvPr>
          <p:cNvSpPr>
            <a:spLocks noGrp="1" noChangeAspect="1"/>
          </p:cNvSpPr>
          <p:nvPr>
            <p:ph type="body" sz="quarter" idx="14" hasCustomPrompt="1"/>
          </p:nvPr>
        </p:nvSpPr>
        <p:spPr>
          <a:xfrm>
            <a:off x="107951" y="102394"/>
            <a:ext cx="5111403" cy="2469356"/>
          </a:xfrm>
          <a:noFill/>
        </p:spPr>
        <p:txBody>
          <a:bodyPr wrap="square" tIns="72000" bIns="0" anchor="b" anchorCtr="0">
            <a:noAutofit/>
          </a:bodyPr>
          <a:lstStyle>
            <a:lvl1pPr marL="0" indent="0">
              <a:lnSpc>
                <a:spcPct val="100000"/>
              </a:lnSpc>
              <a:buNone/>
              <a:defRPr sz="2800" b="0" i="0">
                <a:solidFill>
                  <a:schemeClr val="bg1"/>
                </a:solidFill>
                <a:latin typeface="Barlow Semi Condensed SemiBold" pitchFamily="2" charset="77"/>
              </a:defRPr>
            </a:lvl1pPr>
          </a:lstStyle>
          <a:p>
            <a:pPr lvl="0"/>
            <a:r>
              <a:rPr lang="sv-SE" dirty="0"/>
              <a:t>Rubrik</a:t>
            </a:r>
          </a:p>
        </p:txBody>
      </p:sp>
      <p:sp>
        <p:nvSpPr>
          <p:cNvPr id="10" name="Underrubrik 2">
            <a:extLst>
              <a:ext uri="{FF2B5EF4-FFF2-40B4-BE49-F238E27FC236}">
                <a16:creationId xmlns:a16="http://schemas.microsoft.com/office/drawing/2014/main" id="{1FDFAAE1-6E29-0148-ADFA-5051572A23FB}"/>
              </a:ext>
            </a:extLst>
          </p:cNvPr>
          <p:cNvSpPr>
            <a:spLocks noGrp="1" noChangeAspect="1"/>
          </p:cNvSpPr>
          <p:nvPr>
            <p:ph type="subTitle" idx="1"/>
          </p:nvPr>
        </p:nvSpPr>
        <p:spPr>
          <a:xfrm>
            <a:off x="107951" y="2571750"/>
            <a:ext cx="5111403" cy="2033913"/>
          </a:xfrm>
        </p:spPr>
        <p:txBody>
          <a:bodyPr tIns="144000">
            <a:noAutofit/>
          </a:bodyPr>
          <a:lstStyle>
            <a:lvl1pPr marL="0" indent="0" algn="l">
              <a:lnSpc>
                <a:spcPct val="100000"/>
              </a:lnSpc>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om du vill redigera mall för underrubrikformat</a:t>
            </a:r>
            <a:endParaRPr lang="sv-SE" dirty="0"/>
          </a:p>
        </p:txBody>
      </p:sp>
      <p:sp>
        <p:nvSpPr>
          <p:cNvPr id="2" name="Platshållare för bildnummer 1">
            <a:extLst>
              <a:ext uri="{FF2B5EF4-FFF2-40B4-BE49-F238E27FC236}">
                <a16:creationId xmlns:a16="http://schemas.microsoft.com/office/drawing/2014/main" id="{D08D41C6-9E97-8A4D-AF25-9D09C2924F6F}"/>
              </a:ext>
            </a:extLst>
          </p:cNvPr>
          <p:cNvSpPr>
            <a:spLocks noGrp="1"/>
          </p:cNvSpPr>
          <p:nvPr>
            <p:ph type="sldNum" sz="quarter" idx="15"/>
          </p:nvPr>
        </p:nvSpPr>
        <p:spPr/>
        <p:txBody>
          <a:bodyPr/>
          <a:lstStyle/>
          <a:p>
            <a:fld id="{DD7EE01C-7D4D-3049-8107-6C261A7D8CF8}" type="slidenum">
              <a:rPr lang="sv-SE" smtClean="0"/>
              <a:pPr/>
              <a:t>‹#›</a:t>
            </a:fld>
            <a:endParaRPr lang="sv-SE" dirty="0"/>
          </a:p>
        </p:txBody>
      </p:sp>
    </p:spTree>
    <p:extLst>
      <p:ext uri="{BB962C8B-B14F-4D97-AF65-F5344CB8AC3E}">
        <p14:creationId xmlns:p14="http://schemas.microsoft.com/office/powerpoint/2010/main" val="21736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sida mörkblå med bild">
    <p:spTree>
      <p:nvGrpSpPr>
        <p:cNvPr id="1" name=""/>
        <p:cNvGrpSpPr/>
        <p:nvPr/>
      </p:nvGrpSpPr>
      <p:grpSpPr>
        <a:xfrm>
          <a:off x="0" y="0"/>
          <a:ext cx="0" cy="0"/>
          <a:chOff x="0" y="0"/>
          <a:chExt cx="0" cy="0"/>
        </a:xfrm>
      </p:grpSpPr>
      <p:sp>
        <p:nvSpPr>
          <p:cNvPr id="15" name="Platshållare för bildnummer 14">
            <a:extLst>
              <a:ext uri="{FF2B5EF4-FFF2-40B4-BE49-F238E27FC236}">
                <a16:creationId xmlns:a16="http://schemas.microsoft.com/office/drawing/2014/main" id="{A9D65B80-04EF-C748-B874-9AFCC43522A4}"/>
              </a:ext>
            </a:extLst>
          </p:cNvPr>
          <p:cNvSpPr>
            <a:spLocks noGrp="1"/>
          </p:cNvSpPr>
          <p:nvPr>
            <p:ph type="sldNum" sz="quarter" idx="15"/>
          </p:nvPr>
        </p:nvSpPr>
        <p:spPr/>
        <p:txBody>
          <a:bodyPr/>
          <a:lstStyle/>
          <a:p>
            <a:fld id="{DD7EE01C-7D4D-3049-8107-6C261A7D8CF8}" type="slidenum">
              <a:rPr lang="sv-SE" smtClean="0"/>
              <a:pPr/>
              <a:t>‹#›</a:t>
            </a:fld>
            <a:endParaRPr lang="sv-SE" dirty="0"/>
          </a:p>
        </p:txBody>
      </p:sp>
      <p:sp>
        <p:nvSpPr>
          <p:cNvPr id="16" name="Platshållare för bild 8">
            <a:extLst>
              <a:ext uri="{FF2B5EF4-FFF2-40B4-BE49-F238E27FC236}">
                <a16:creationId xmlns:a16="http://schemas.microsoft.com/office/drawing/2014/main" id="{7BC007DE-653F-9B4F-ACC2-FCD813E0D78C}"/>
              </a:ext>
            </a:extLst>
          </p:cNvPr>
          <p:cNvSpPr>
            <a:spLocks noGrp="1"/>
          </p:cNvSpPr>
          <p:nvPr>
            <p:ph type="pic" sz="quarter" idx="13" hasCustomPrompt="1"/>
          </p:nvPr>
        </p:nvSpPr>
        <p:spPr>
          <a:xfrm>
            <a:off x="107951" y="96786"/>
            <a:ext cx="8927999" cy="4503270"/>
          </a:xfrm>
          <a:noFill/>
        </p:spPr>
        <p:txBody>
          <a:bodyPr lIns="0" tIns="2520000" rIns="0"/>
          <a:lstStyle>
            <a:lvl1pPr marL="0" indent="0" algn="ctr">
              <a:buNone/>
              <a:defRPr sz="1000">
                <a:solidFill>
                  <a:schemeClr val="tx2"/>
                </a:solidFill>
              </a:defRPr>
            </a:lvl1pPr>
          </a:lstStyle>
          <a:p>
            <a:r>
              <a:rPr lang="sv-SE" dirty="0"/>
              <a:t>Klicka på ikonen för att lägga till bild</a:t>
            </a:r>
          </a:p>
        </p:txBody>
      </p:sp>
      <p:sp>
        <p:nvSpPr>
          <p:cNvPr id="11" name="Platshållare för text 10">
            <a:extLst>
              <a:ext uri="{FF2B5EF4-FFF2-40B4-BE49-F238E27FC236}">
                <a16:creationId xmlns:a16="http://schemas.microsoft.com/office/drawing/2014/main" id="{69E319D8-9CF4-2240-902A-820B5406FFF1}"/>
              </a:ext>
            </a:extLst>
          </p:cNvPr>
          <p:cNvSpPr>
            <a:spLocks noGrp="1"/>
          </p:cNvSpPr>
          <p:nvPr>
            <p:ph type="body" sz="quarter" idx="14" hasCustomPrompt="1"/>
          </p:nvPr>
        </p:nvSpPr>
        <p:spPr>
          <a:xfrm>
            <a:off x="107951" y="2060274"/>
            <a:ext cx="1488925" cy="576293"/>
          </a:xfrm>
          <a:solidFill>
            <a:schemeClr val="accent6">
              <a:alpha val="90000"/>
            </a:schemeClr>
          </a:solidFill>
        </p:spPr>
        <p:txBody>
          <a:bodyPr wrap="none" tIns="72000" bIns="72000" anchor="ctr" anchorCtr="0">
            <a:spAutoFit/>
          </a:bodyPr>
          <a:lstStyle>
            <a:lvl1pPr marL="0" indent="0">
              <a:lnSpc>
                <a:spcPct val="100000"/>
              </a:lnSpc>
              <a:buNone/>
              <a:defRPr sz="2800" b="0" i="0">
                <a:solidFill>
                  <a:schemeClr val="bg1"/>
                </a:solidFill>
                <a:latin typeface="Barlow Semi Condensed SemiBold" pitchFamily="2" charset="77"/>
              </a:defRPr>
            </a:lvl1pPr>
          </a:lstStyle>
          <a:p>
            <a:pPr lvl="0"/>
            <a:r>
              <a:rPr lang="sv-SE" dirty="0"/>
              <a:t>Rubrik</a:t>
            </a:r>
          </a:p>
        </p:txBody>
      </p:sp>
    </p:spTree>
    <p:extLst>
      <p:ext uri="{BB962C8B-B14F-4D97-AF65-F5344CB8AC3E}">
        <p14:creationId xmlns:p14="http://schemas.microsoft.com/office/powerpoint/2010/main" val="196689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sida med bild">
    <p:spTree>
      <p:nvGrpSpPr>
        <p:cNvPr id="1" name=""/>
        <p:cNvGrpSpPr/>
        <p:nvPr/>
      </p:nvGrpSpPr>
      <p:grpSpPr>
        <a:xfrm>
          <a:off x="0" y="0"/>
          <a:ext cx="0" cy="0"/>
          <a:chOff x="0" y="0"/>
          <a:chExt cx="0" cy="0"/>
        </a:xfrm>
      </p:grpSpPr>
      <p:sp>
        <p:nvSpPr>
          <p:cNvPr id="13" name="Platshållare för bild 8">
            <a:extLst>
              <a:ext uri="{FF2B5EF4-FFF2-40B4-BE49-F238E27FC236}">
                <a16:creationId xmlns:a16="http://schemas.microsoft.com/office/drawing/2014/main" id="{5886DE3D-E97A-9547-B90E-ECD199C3D748}"/>
              </a:ext>
            </a:extLst>
          </p:cNvPr>
          <p:cNvSpPr>
            <a:spLocks noGrp="1"/>
          </p:cNvSpPr>
          <p:nvPr>
            <p:ph type="pic" sz="quarter" idx="13" hasCustomPrompt="1"/>
          </p:nvPr>
        </p:nvSpPr>
        <p:spPr>
          <a:xfrm>
            <a:off x="4572000" y="96786"/>
            <a:ext cx="4463950" cy="4503270"/>
          </a:xfrm>
          <a:noFill/>
        </p:spPr>
        <p:txBody>
          <a:bodyPr lIns="0" tIns="2520000" rIns="0"/>
          <a:lstStyle>
            <a:lvl1pPr marL="0" indent="0" algn="ctr">
              <a:buNone/>
              <a:defRPr sz="1000">
                <a:solidFill>
                  <a:schemeClr val="tx2"/>
                </a:solidFill>
              </a:defRPr>
            </a:lvl1pPr>
          </a:lstStyle>
          <a:p>
            <a:r>
              <a:rPr lang="sv-SE" dirty="0"/>
              <a:t>Klicka på ikonen för att lägga till bild</a:t>
            </a:r>
          </a:p>
        </p:txBody>
      </p:sp>
      <p:sp>
        <p:nvSpPr>
          <p:cNvPr id="15" name="Rubrik 1">
            <a:extLst>
              <a:ext uri="{FF2B5EF4-FFF2-40B4-BE49-F238E27FC236}">
                <a16:creationId xmlns:a16="http://schemas.microsoft.com/office/drawing/2014/main" id="{CECEBB14-48AF-8145-958D-4CC720C89EB4}"/>
              </a:ext>
            </a:extLst>
          </p:cNvPr>
          <p:cNvSpPr>
            <a:spLocks noGrp="1"/>
          </p:cNvSpPr>
          <p:nvPr>
            <p:ph type="title"/>
          </p:nvPr>
        </p:nvSpPr>
        <p:spPr>
          <a:xfrm>
            <a:off x="108000" y="96785"/>
            <a:ext cx="4460914" cy="955610"/>
          </a:xfrm>
        </p:spPr>
        <p:txBody>
          <a:bodyPr tIns="288000" anchor="b" anchorCtr="0">
            <a:noAutofit/>
          </a:bodyPr>
          <a:lstStyle>
            <a:lvl1pPr>
              <a:defRPr sz="2400"/>
            </a:lvl1pPr>
          </a:lstStyle>
          <a:p>
            <a:r>
              <a:rPr lang="sv-SE" dirty="0"/>
              <a:t>Klicka här för att ändra format</a:t>
            </a:r>
          </a:p>
        </p:txBody>
      </p:sp>
      <p:sp>
        <p:nvSpPr>
          <p:cNvPr id="3" name="Platshållare för bildnummer 2">
            <a:extLst>
              <a:ext uri="{FF2B5EF4-FFF2-40B4-BE49-F238E27FC236}">
                <a16:creationId xmlns:a16="http://schemas.microsoft.com/office/drawing/2014/main" id="{CFA8AB5F-8283-704B-8175-BDAD60322C0D}"/>
              </a:ext>
            </a:extLst>
          </p:cNvPr>
          <p:cNvSpPr>
            <a:spLocks noGrp="1"/>
          </p:cNvSpPr>
          <p:nvPr>
            <p:ph type="sldNum" sz="quarter" idx="14"/>
          </p:nvPr>
        </p:nvSpPr>
        <p:spPr/>
        <p:txBody>
          <a:bodyPr/>
          <a:lstStyle/>
          <a:p>
            <a:fld id="{DD7EE01C-7D4D-3049-8107-6C261A7D8CF8}" type="slidenum">
              <a:rPr lang="sv-SE" smtClean="0"/>
              <a:pPr/>
              <a:t>‹#›</a:t>
            </a:fld>
            <a:endParaRPr lang="sv-SE" dirty="0"/>
          </a:p>
        </p:txBody>
      </p:sp>
      <p:sp>
        <p:nvSpPr>
          <p:cNvPr id="18" name="Platshållare för text 17">
            <a:extLst>
              <a:ext uri="{FF2B5EF4-FFF2-40B4-BE49-F238E27FC236}">
                <a16:creationId xmlns:a16="http://schemas.microsoft.com/office/drawing/2014/main" id="{43296DDB-4997-C449-87B9-F2402EA2C091}"/>
              </a:ext>
            </a:extLst>
          </p:cNvPr>
          <p:cNvSpPr>
            <a:spLocks noGrp="1"/>
          </p:cNvSpPr>
          <p:nvPr>
            <p:ph type="body" sz="quarter" idx="15"/>
          </p:nvPr>
        </p:nvSpPr>
        <p:spPr>
          <a:xfrm>
            <a:off x="107950" y="1052395"/>
            <a:ext cx="4460914" cy="354817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06447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sida utan 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A3A2424E-5E75-5346-BDA2-84143190CE55}"/>
              </a:ext>
            </a:extLst>
          </p:cNvPr>
          <p:cNvSpPr>
            <a:spLocks noGrp="1"/>
          </p:cNvSpPr>
          <p:nvPr>
            <p:ph type="title"/>
          </p:nvPr>
        </p:nvSpPr>
        <p:spPr>
          <a:xfrm>
            <a:off x="107999" y="96785"/>
            <a:ext cx="8921875" cy="955610"/>
          </a:xfrm>
        </p:spPr>
        <p:txBody>
          <a:bodyPr tIns="288000" anchor="b" anchorCtr="0">
            <a:noAutofit/>
          </a:bodyPr>
          <a:lstStyle>
            <a:lvl1pPr>
              <a:defRPr sz="2400"/>
            </a:lvl1pPr>
          </a:lstStyle>
          <a:p>
            <a:r>
              <a:rPr lang="sv-SE" dirty="0"/>
              <a:t>Klicka här för att ändra format</a:t>
            </a:r>
          </a:p>
        </p:txBody>
      </p:sp>
      <p:sp>
        <p:nvSpPr>
          <p:cNvPr id="2" name="Platshållare för bildnummer 1">
            <a:extLst>
              <a:ext uri="{FF2B5EF4-FFF2-40B4-BE49-F238E27FC236}">
                <a16:creationId xmlns:a16="http://schemas.microsoft.com/office/drawing/2014/main" id="{E951F9E6-216A-284C-A962-DDB966D293F1}"/>
              </a:ext>
            </a:extLst>
          </p:cNvPr>
          <p:cNvSpPr>
            <a:spLocks noGrp="1"/>
          </p:cNvSpPr>
          <p:nvPr>
            <p:ph type="sldNum" sz="quarter" idx="14"/>
          </p:nvPr>
        </p:nvSpPr>
        <p:spPr/>
        <p:txBody>
          <a:bodyPr/>
          <a:lstStyle/>
          <a:p>
            <a:fld id="{DD7EE01C-7D4D-3049-8107-6C261A7D8CF8}" type="slidenum">
              <a:rPr lang="sv-SE" smtClean="0"/>
              <a:pPr/>
              <a:t>‹#›</a:t>
            </a:fld>
            <a:endParaRPr lang="sv-SE" dirty="0"/>
          </a:p>
        </p:txBody>
      </p:sp>
      <p:sp>
        <p:nvSpPr>
          <p:cNvPr id="14" name="Platshållare för text 17">
            <a:extLst>
              <a:ext uri="{FF2B5EF4-FFF2-40B4-BE49-F238E27FC236}">
                <a16:creationId xmlns:a16="http://schemas.microsoft.com/office/drawing/2014/main" id="{B0CF1C82-CE90-1C46-9340-19A6297A6191}"/>
              </a:ext>
            </a:extLst>
          </p:cNvPr>
          <p:cNvSpPr>
            <a:spLocks noGrp="1"/>
          </p:cNvSpPr>
          <p:nvPr>
            <p:ph type="body" sz="quarter" idx="15"/>
          </p:nvPr>
        </p:nvSpPr>
        <p:spPr>
          <a:xfrm>
            <a:off x="107950" y="1052395"/>
            <a:ext cx="4460914" cy="354817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text 17">
            <a:extLst>
              <a:ext uri="{FF2B5EF4-FFF2-40B4-BE49-F238E27FC236}">
                <a16:creationId xmlns:a16="http://schemas.microsoft.com/office/drawing/2014/main" id="{32969E9F-D701-B742-94D8-26D90D197838}"/>
              </a:ext>
            </a:extLst>
          </p:cNvPr>
          <p:cNvSpPr>
            <a:spLocks noGrp="1"/>
          </p:cNvSpPr>
          <p:nvPr>
            <p:ph type="body" sz="quarter" idx="16"/>
          </p:nvPr>
        </p:nvSpPr>
        <p:spPr>
          <a:xfrm>
            <a:off x="4568960" y="1052394"/>
            <a:ext cx="4460914" cy="354817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16544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sida vit med bi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A16B8F66-D772-5A45-A194-BD06925027C2}"/>
              </a:ext>
            </a:extLst>
          </p:cNvPr>
          <p:cNvSpPr>
            <a:spLocks noGrp="1"/>
          </p:cNvSpPr>
          <p:nvPr>
            <p:ph type="sldNum" sz="quarter" idx="14"/>
          </p:nvPr>
        </p:nvSpPr>
        <p:spPr/>
        <p:txBody>
          <a:bodyPr/>
          <a:lstStyle/>
          <a:p>
            <a:fld id="{DD7EE01C-7D4D-3049-8107-6C261A7D8CF8}" type="slidenum">
              <a:rPr lang="sv-SE" smtClean="0"/>
              <a:pPr/>
              <a:t>‹#›</a:t>
            </a:fld>
            <a:endParaRPr lang="sv-SE" dirty="0"/>
          </a:p>
        </p:txBody>
      </p:sp>
      <p:sp>
        <p:nvSpPr>
          <p:cNvPr id="2" name="Rektangel 1">
            <a:extLst>
              <a:ext uri="{FF2B5EF4-FFF2-40B4-BE49-F238E27FC236}">
                <a16:creationId xmlns:a16="http://schemas.microsoft.com/office/drawing/2014/main" id="{22BE14B0-D77C-704E-A101-F16FEFAA6276}"/>
              </a:ext>
            </a:extLst>
          </p:cNvPr>
          <p:cNvSpPr/>
          <p:nvPr userDrawn="1"/>
        </p:nvSpPr>
        <p:spPr>
          <a:xfrm>
            <a:off x="0" y="0"/>
            <a:ext cx="9144000" cy="46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cxnSp>
        <p:nvCxnSpPr>
          <p:cNvPr id="6" name="Rak 5">
            <a:extLst>
              <a:ext uri="{FF2B5EF4-FFF2-40B4-BE49-F238E27FC236}">
                <a16:creationId xmlns:a16="http://schemas.microsoft.com/office/drawing/2014/main" id="{0B744345-3D94-2248-90C5-11665C78EBD6}"/>
              </a:ext>
            </a:extLst>
          </p:cNvPr>
          <p:cNvCxnSpPr>
            <a:cxnSpLocks/>
          </p:cNvCxnSpPr>
          <p:nvPr userDrawn="1"/>
        </p:nvCxnSpPr>
        <p:spPr>
          <a:xfrm>
            <a:off x="108000" y="4605663"/>
            <a:ext cx="8928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latshållare för bild 8">
            <a:extLst>
              <a:ext uri="{FF2B5EF4-FFF2-40B4-BE49-F238E27FC236}">
                <a16:creationId xmlns:a16="http://schemas.microsoft.com/office/drawing/2014/main" id="{5886DE3D-E97A-9547-B90E-ECD199C3D748}"/>
              </a:ext>
            </a:extLst>
          </p:cNvPr>
          <p:cNvSpPr>
            <a:spLocks noGrp="1"/>
          </p:cNvSpPr>
          <p:nvPr>
            <p:ph type="pic" sz="quarter" idx="13" hasCustomPrompt="1"/>
          </p:nvPr>
        </p:nvSpPr>
        <p:spPr>
          <a:xfrm>
            <a:off x="4572000" y="96786"/>
            <a:ext cx="4463950" cy="4503270"/>
          </a:xfrm>
          <a:noFill/>
        </p:spPr>
        <p:txBody>
          <a:bodyPr lIns="0" tIns="2520000" rIns="0"/>
          <a:lstStyle>
            <a:lvl1pPr marL="0" indent="0" algn="ctr">
              <a:buNone/>
              <a:defRPr sz="1000">
                <a:solidFill>
                  <a:schemeClr val="tx2"/>
                </a:solidFill>
              </a:defRPr>
            </a:lvl1pPr>
          </a:lstStyle>
          <a:p>
            <a:r>
              <a:rPr lang="sv-SE" dirty="0"/>
              <a:t>Klicka på ikonen för att lägga till bild</a:t>
            </a:r>
          </a:p>
        </p:txBody>
      </p:sp>
      <p:sp>
        <p:nvSpPr>
          <p:cNvPr id="10" name="Rubrik 1">
            <a:extLst>
              <a:ext uri="{FF2B5EF4-FFF2-40B4-BE49-F238E27FC236}">
                <a16:creationId xmlns:a16="http://schemas.microsoft.com/office/drawing/2014/main" id="{CECEBB14-48AF-8145-958D-4CC720C89EB4}"/>
              </a:ext>
            </a:extLst>
          </p:cNvPr>
          <p:cNvSpPr>
            <a:spLocks noGrp="1"/>
          </p:cNvSpPr>
          <p:nvPr>
            <p:ph type="title"/>
          </p:nvPr>
        </p:nvSpPr>
        <p:spPr>
          <a:xfrm>
            <a:off x="108000" y="96785"/>
            <a:ext cx="4460914" cy="955610"/>
          </a:xfrm>
        </p:spPr>
        <p:txBody>
          <a:bodyPr tIns="288000" anchor="b" anchorCtr="0">
            <a:noAutofit/>
          </a:bodyPr>
          <a:lstStyle>
            <a:lvl1pPr>
              <a:defRPr sz="2400"/>
            </a:lvl1pPr>
          </a:lstStyle>
          <a:p>
            <a:r>
              <a:rPr lang="sv-SE"/>
              <a:t>Klicka här för att ändra format</a:t>
            </a:r>
            <a:endParaRPr lang="sv-SE" dirty="0"/>
          </a:p>
        </p:txBody>
      </p:sp>
      <p:sp>
        <p:nvSpPr>
          <p:cNvPr id="11" name="Platshållare för text 17">
            <a:extLst>
              <a:ext uri="{FF2B5EF4-FFF2-40B4-BE49-F238E27FC236}">
                <a16:creationId xmlns:a16="http://schemas.microsoft.com/office/drawing/2014/main" id="{43296DDB-4997-C449-87B9-F2402EA2C091}"/>
              </a:ext>
            </a:extLst>
          </p:cNvPr>
          <p:cNvSpPr>
            <a:spLocks noGrp="1"/>
          </p:cNvSpPr>
          <p:nvPr>
            <p:ph type="body" sz="quarter" idx="15"/>
          </p:nvPr>
        </p:nvSpPr>
        <p:spPr>
          <a:xfrm>
            <a:off x="107950" y="1052395"/>
            <a:ext cx="4460914" cy="354817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4128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sida vit utan bi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A16B8F66-D772-5A45-A194-BD06925027C2}"/>
              </a:ext>
            </a:extLst>
          </p:cNvPr>
          <p:cNvSpPr>
            <a:spLocks noGrp="1"/>
          </p:cNvSpPr>
          <p:nvPr>
            <p:ph type="sldNum" sz="quarter" idx="14"/>
          </p:nvPr>
        </p:nvSpPr>
        <p:spPr/>
        <p:txBody>
          <a:bodyPr/>
          <a:lstStyle/>
          <a:p>
            <a:fld id="{DD7EE01C-7D4D-3049-8107-6C261A7D8CF8}" type="slidenum">
              <a:rPr lang="sv-SE" smtClean="0"/>
              <a:pPr/>
              <a:t>‹#›</a:t>
            </a:fld>
            <a:endParaRPr lang="sv-SE" dirty="0"/>
          </a:p>
        </p:txBody>
      </p:sp>
      <p:sp>
        <p:nvSpPr>
          <p:cNvPr id="2" name="Rektangel 1">
            <a:extLst>
              <a:ext uri="{FF2B5EF4-FFF2-40B4-BE49-F238E27FC236}">
                <a16:creationId xmlns:a16="http://schemas.microsoft.com/office/drawing/2014/main" id="{22BE14B0-D77C-704E-A101-F16FEFAA6276}"/>
              </a:ext>
            </a:extLst>
          </p:cNvPr>
          <p:cNvSpPr/>
          <p:nvPr userDrawn="1"/>
        </p:nvSpPr>
        <p:spPr>
          <a:xfrm>
            <a:off x="0" y="0"/>
            <a:ext cx="9144000" cy="46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cxnSp>
        <p:nvCxnSpPr>
          <p:cNvPr id="6" name="Rak 5">
            <a:extLst>
              <a:ext uri="{FF2B5EF4-FFF2-40B4-BE49-F238E27FC236}">
                <a16:creationId xmlns:a16="http://schemas.microsoft.com/office/drawing/2014/main" id="{0B744345-3D94-2248-90C5-11665C78EBD6}"/>
              </a:ext>
            </a:extLst>
          </p:cNvPr>
          <p:cNvCxnSpPr>
            <a:cxnSpLocks/>
          </p:cNvCxnSpPr>
          <p:nvPr userDrawn="1"/>
        </p:nvCxnSpPr>
        <p:spPr>
          <a:xfrm>
            <a:off x="108000" y="4605663"/>
            <a:ext cx="8928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ubrik 1">
            <a:extLst>
              <a:ext uri="{FF2B5EF4-FFF2-40B4-BE49-F238E27FC236}">
                <a16:creationId xmlns:a16="http://schemas.microsoft.com/office/drawing/2014/main" id="{A3A2424E-5E75-5346-BDA2-84143190CE55}"/>
              </a:ext>
            </a:extLst>
          </p:cNvPr>
          <p:cNvSpPr>
            <a:spLocks noGrp="1"/>
          </p:cNvSpPr>
          <p:nvPr>
            <p:ph type="title"/>
          </p:nvPr>
        </p:nvSpPr>
        <p:spPr>
          <a:xfrm>
            <a:off x="107999" y="96785"/>
            <a:ext cx="8921875" cy="955610"/>
          </a:xfrm>
        </p:spPr>
        <p:txBody>
          <a:bodyPr tIns="288000" anchor="b" anchorCtr="0">
            <a:noAutofit/>
          </a:bodyPr>
          <a:lstStyle>
            <a:lvl1pPr>
              <a:defRPr sz="2400"/>
            </a:lvl1pPr>
          </a:lstStyle>
          <a:p>
            <a:r>
              <a:rPr lang="sv-SE"/>
              <a:t>Klicka här för att ändra format</a:t>
            </a:r>
            <a:endParaRPr lang="sv-SE" dirty="0"/>
          </a:p>
        </p:txBody>
      </p:sp>
      <p:sp>
        <p:nvSpPr>
          <p:cNvPr id="7" name="Platshållare för text 17">
            <a:extLst>
              <a:ext uri="{FF2B5EF4-FFF2-40B4-BE49-F238E27FC236}">
                <a16:creationId xmlns:a16="http://schemas.microsoft.com/office/drawing/2014/main" id="{B0CF1C82-CE90-1C46-9340-19A6297A6191}"/>
              </a:ext>
            </a:extLst>
          </p:cNvPr>
          <p:cNvSpPr>
            <a:spLocks noGrp="1"/>
          </p:cNvSpPr>
          <p:nvPr>
            <p:ph type="body" sz="quarter" idx="15"/>
          </p:nvPr>
        </p:nvSpPr>
        <p:spPr>
          <a:xfrm>
            <a:off x="107950" y="1052395"/>
            <a:ext cx="4460914" cy="354817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17">
            <a:extLst>
              <a:ext uri="{FF2B5EF4-FFF2-40B4-BE49-F238E27FC236}">
                <a16:creationId xmlns:a16="http://schemas.microsoft.com/office/drawing/2014/main" id="{32969E9F-D701-B742-94D8-26D90D197838}"/>
              </a:ext>
            </a:extLst>
          </p:cNvPr>
          <p:cNvSpPr>
            <a:spLocks noGrp="1"/>
          </p:cNvSpPr>
          <p:nvPr>
            <p:ph type="body" sz="quarter" idx="16"/>
          </p:nvPr>
        </p:nvSpPr>
        <p:spPr>
          <a:xfrm>
            <a:off x="4568960" y="1052394"/>
            <a:ext cx="4460914" cy="354817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30194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kapitelsida med bild">
    <p:spTree>
      <p:nvGrpSpPr>
        <p:cNvPr id="1" name=""/>
        <p:cNvGrpSpPr/>
        <p:nvPr/>
      </p:nvGrpSpPr>
      <p:grpSpPr>
        <a:xfrm>
          <a:off x="0" y="0"/>
          <a:ext cx="0" cy="0"/>
          <a:chOff x="0" y="0"/>
          <a:chExt cx="0" cy="0"/>
        </a:xfrm>
      </p:grpSpPr>
      <p:sp>
        <p:nvSpPr>
          <p:cNvPr id="15" name="Platshållare för bildnummer 14">
            <a:extLst>
              <a:ext uri="{FF2B5EF4-FFF2-40B4-BE49-F238E27FC236}">
                <a16:creationId xmlns:a16="http://schemas.microsoft.com/office/drawing/2014/main" id="{A9D65B80-04EF-C748-B874-9AFCC43522A4}"/>
              </a:ext>
            </a:extLst>
          </p:cNvPr>
          <p:cNvSpPr>
            <a:spLocks noGrp="1"/>
          </p:cNvSpPr>
          <p:nvPr>
            <p:ph type="sldNum" sz="quarter" idx="15"/>
          </p:nvPr>
        </p:nvSpPr>
        <p:spPr/>
        <p:txBody>
          <a:bodyPr/>
          <a:lstStyle/>
          <a:p>
            <a:fld id="{DD7EE01C-7D4D-3049-8107-6C261A7D8CF8}" type="slidenum">
              <a:rPr lang="sv-SE" smtClean="0"/>
              <a:pPr/>
              <a:t>‹#›</a:t>
            </a:fld>
            <a:endParaRPr lang="sv-SE" dirty="0"/>
          </a:p>
        </p:txBody>
      </p:sp>
      <p:sp>
        <p:nvSpPr>
          <p:cNvPr id="16" name="Platshållare för bild 8">
            <a:extLst>
              <a:ext uri="{FF2B5EF4-FFF2-40B4-BE49-F238E27FC236}">
                <a16:creationId xmlns:a16="http://schemas.microsoft.com/office/drawing/2014/main" id="{7BC007DE-653F-9B4F-ACC2-FCD813E0D78C}"/>
              </a:ext>
            </a:extLst>
          </p:cNvPr>
          <p:cNvSpPr>
            <a:spLocks noGrp="1"/>
          </p:cNvSpPr>
          <p:nvPr>
            <p:ph type="pic" sz="quarter" idx="13" hasCustomPrompt="1"/>
          </p:nvPr>
        </p:nvSpPr>
        <p:spPr>
          <a:xfrm>
            <a:off x="107951" y="96786"/>
            <a:ext cx="8927999" cy="4503270"/>
          </a:xfrm>
          <a:noFill/>
        </p:spPr>
        <p:txBody>
          <a:bodyPr lIns="0" tIns="2520000" rIns="0"/>
          <a:lstStyle>
            <a:lvl1pPr marL="0" indent="0" algn="ctr">
              <a:buNone/>
              <a:defRPr sz="1000">
                <a:solidFill>
                  <a:schemeClr val="tx2"/>
                </a:solidFill>
              </a:defRPr>
            </a:lvl1pPr>
          </a:lstStyle>
          <a:p>
            <a:r>
              <a:rPr lang="sv-SE" dirty="0"/>
              <a:t>Klicka på ikonen för att lägga till bild</a:t>
            </a:r>
          </a:p>
        </p:txBody>
      </p:sp>
      <p:sp>
        <p:nvSpPr>
          <p:cNvPr id="11" name="Platshållare för text 10">
            <a:extLst>
              <a:ext uri="{FF2B5EF4-FFF2-40B4-BE49-F238E27FC236}">
                <a16:creationId xmlns:a16="http://schemas.microsoft.com/office/drawing/2014/main" id="{69E319D8-9CF4-2240-902A-820B5406FFF1}"/>
              </a:ext>
            </a:extLst>
          </p:cNvPr>
          <p:cNvSpPr>
            <a:spLocks noGrp="1"/>
          </p:cNvSpPr>
          <p:nvPr>
            <p:ph type="body" sz="quarter" idx="14" hasCustomPrompt="1"/>
          </p:nvPr>
        </p:nvSpPr>
        <p:spPr>
          <a:xfrm>
            <a:off x="107951" y="2060274"/>
            <a:ext cx="1488925" cy="576293"/>
          </a:xfrm>
          <a:solidFill>
            <a:schemeClr val="accent1">
              <a:alpha val="90000"/>
            </a:schemeClr>
          </a:solidFill>
        </p:spPr>
        <p:txBody>
          <a:bodyPr wrap="none" tIns="72000" bIns="72000" anchor="ctr" anchorCtr="0">
            <a:spAutoFit/>
          </a:bodyPr>
          <a:lstStyle>
            <a:lvl1pPr marL="0" indent="0">
              <a:lnSpc>
                <a:spcPct val="100000"/>
              </a:lnSpc>
              <a:buNone/>
              <a:defRPr sz="2800" b="0" i="0">
                <a:solidFill>
                  <a:schemeClr val="bg1"/>
                </a:solidFill>
                <a:latin typeface="Barlow Semi Condensed SemiBold" pitchFamily="2" charset="77"/>
              </a:defRPr>
            </a:lvl1pPr>
          </a:lstStyle>
          <a:p>
            <a:pPr lvl="0"/>
            <a:r>
              <a:rPr lang="sv-SE" dirty="0"/>
              <a:t>Rubrik</a:t>
            </a:r>
          </a:p>
        </p:txBody>
      </p:sp>
    </p:spTree>
    <p:extLst>
      <p:ext uri="{BB962C8B-B14F-4D97-AF65-F5344CB8AC3E}">
        <p14:creationId xmlns:p14="http://schemas.microsoft.com/office/powerpoint/2010/main" val="107528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mörkgrö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2B809B8-8D0D-FC4E-A3ED-93C6004DD399}"/>
              </a:ext>
            </a:extLst>
          </p:cNvPr>
          <p:cNvSpPr/>
          <p:nvPr userDrawn="1"/>
        </p:nvSpPr>
        <p:spPr>
          <a:xfrm>
            <a:off x="108000" y="102393"/>
            <a:ext cx="8928000" cy="45032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8" name="Bild 7">
            <a:extLst>
              <a:ext uri="{FF2B5EF4-FFF2-40B4-BE49-F238E27FC236}">
                <a16:creationId xmlns:a16="http://schemas.microsoft.com/office/drawing/2014/main" id="{E67CD122-A79F-C442-B6DD-04FED1D302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20873" y="2352782"/>
            <a:ext cx="3816646" cy="2252881"/>
          </a:xfrm>
          <a:prstGeom prst="rect">
            <a:avLst/>
          </a:prstGeom>
        </p:spPr>
      </p:pic>
      <p:sp>
        <p:nvSpPr>
          <p:cNvPr id="9" name="Platshållare för text 10">
            <a:extLst>
              <a:ext uri="{FF2B5EF4-FFF2-40B4-BE49-F238E27FC236}">
                <a16:creationId xmlns:a16="http://schemas.microsoft.com/office/drawing/2014/main" id="{A4DEE449-9CBD-C548-BCE0-C82BA7512917}"/>
              </a:ext>
            </a:extLst>
          </p:cNvPr>
          <p:cNvSpPr>
            <a:spLocks noGrp="1" noChangeAspect="1"/>
          </p:cNvSpPr>
          <p:nvPr>
            <p:ph type="body" sz="quarter" idx="14" hasCustomPrompt="1"/>
          </p:nvPr>
        </p:nvSpPr>
        <p:spPr>
          <a:xfrm>
            <a:off x="107951" y="102394"/>
            <a:ext cx="5111403" cy="2469356"/>
          </a:xfrm>
          <a:noFill/>
        </p:spPr>
        <p:txBody>
          <a:bodyPr wrap="square" tIns="72000" bIns="0" anchor="b" anchorCtr="0">
            <a:noAutofit/>
          </a:bodyPr>
          <a:lstStyle>
            <a:lvl1pPr marL="0" indent="0">
              <a:lnSpc>
                <a:spcPct val="100000"/>
              </a:lnSpc>
              <a:buNone/>
              <a:defRPr sz="2800" b="0" i="0">
                <a:solidFill>
                  <a:schemeClr val="bg1"/>
                </a:solidFill>
                <a:latin typeface="Barlow Semi Condensed SemiBold" pitchFamily="2" charset="77"/>
              </a:defRPr>
            </a:lvl1pPr>
          </a:lstStyle>
          <a:p>
            <a:pPr lvl="0"/>
            <a:r>
              <a:rPr lang="sv-SE" dirty="0"/>
              <a:t>Rubrik</a:t>
            </a:r>
          </a:p>
        </p:txBody>
      </p:sp>
      <p:sp>
        <p:nvSpPr>
          <p:cNvPr id="10" name="Underrubrik 2">
            <a:extLst>
              <a:ext uri="{FF2B5EF4-FFF2-40B4-BE49-F238E27FC236}">
                <a16:creationId xmlns:a16="http://schemas.microsoft.com/office/drawing/2014/main" id="{AB7E3727-1CD1-E34B-B9DB-B70B785B5632}"/>
              </a:ext>
            </a:extLst>
          </p:cNvPr>
          <p:cNvSpPr>
            <a:spLocks noGrp="1" noChangeAspect="1"/>
          </p:cNvSpPr>
          <p:nvPr>
            <p:ph type="subTitle" idx="1"/>
          </p:nvPr>
        </p:nvSpPr>
        <p:spPr>
          <a:xfrm>
            <a:off x="107951" y="2571750"/>
            <a:ext cx="5111403" cy="2033913"/>
          </a:xfrm>
        </p:spPr>
        <p:txBody>
          <a:bodyPr tIns="144000">
            <a:noAutofit/>
          </a:bodyPr>
          <a:lstStyle>
            <a:lvl1pPr marL="0" indent="0" algn="l">
              <a:lnSpc>
                <a:spcPct val="100000"/>
              </a:lnSpc>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om du vill redigera mall för underrubrikformat</a:t>
            </a:r>
            <a:endParaRPr lang="sv-SE" dirty="0"/>
          </a:p>
        </p:txBody>
      </p:sp>
      <p:sp>
        <p:nvSpPr>
          <p:cNvPr id="2" name="Platshållare för bildnummer 1">
            <a:extLst>
              <a:ext uri="{FF2B5EF4-FFF2-40B4-BE49-F238E27FC236}">
                <a16:creationId xmlns:a16="http://schemas.microsoft.com/office/drawing/2014/main" id="{96A80BCA-10E4-3D4F-981A-599BF66529B9}"/>
              </a:ext>
            </a:extLst>
          </p:cNvPr>
          <p:cNvSpPr>
            <a:spLocks noGrp="1"/>
          </p:cNvSpPr>
          <p:nvPr>
            <p:ph type="sldNum" sz="quarter" idx="15"/>
          </p:nvPr>
        </p:nvSpPr>
        <p:spPr/>
        <p:txBody>
          <a:bodyPr/>
          <a:lstStyle/>
          <a:p>
            <a:fld id="{DD7EE01C-7D4D-3049-8107-6C261A7D8CF8}" type="slidenum">
              <a:rPr lang="sv-SE" smtClean="0"/>
              <a:pPr/>
              <a:t>‹#›</a:t>
            </a:fld>
            <a:endParaRPr lang="sv-SE" dirty="0"/>
          </a:p>
        </p:txBody>
      </p:sp>
    </p:spTree>
    <p:extLst>
      <p:ext uri="{BB962C8B-B14F-4D97-AF65-F5344CB8AC3E}">
        <p14:creationId xmlns:p14="http://schemas.microsoft.com/office/powerpoint/2010/main" val="277372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mörkgrön med bild">
    <p:spTree>
      <p:nvGrpSpPr>
        <p:cNvPr id="1" name=""/>
        <p:cNvGrpSpPr/>
        <p:nvPr/>
      </p:nvGrpSpPr>
      <p:grpSpPr>
        <a:xfrm>
          <a:off x="0" y="0"/>
          <a:ext cx="0" cy="0"/>
          <a:chOff x="0" y="0"/>
          <a:chExt cx="0" cy="0"/>
        </a:xfrm>
      </p:grpSpPr>
      <p:sp>
        <p:nvSpPr>
          <p:cNvPr id="15" name="Platshållare för bildnummer 14">
            <a:extLst>
              <a:ext uri="{FF2B5EF4-FFF2-40B4-BE49-F238E27FC236}">
                <a16:creationId xmlns:a16="http://schemas.microsoft.com/office/drawing/2014/main" id="{A9D65B80-04EF-C748-B874-9AFCC43522A4}"/>
              </a:ext>
            </a:extLst>
          </p:cNvPr>
          <p:cNvSpPr>
            <a:spLocks noGrp="1"/>
          </p:cNvSpPr>
          <p:nvPr>
            <p:ph type="sldNum" sz="quarter" idx="15"/>
          </p:nvPr>
        </p:nvSpPr>
        <p:spPr/>
        <p:txBody>
          <a:bodyPr/>
          <a:lstStyle/>
          <a:p>
            <a:fld id="{DD7EE01C-7D4D-3049-8107-6C261A7D8CF8}" type="slidenum">
              <a:rPr lang="sv-SE" smtClean="0"/>
              <a:pPr/>
              <a:t>‹#›</a:t>
            </a:fld>
            <a:endParaRPr lang="sv-SE" dirty="0"/>
          </a:p>
        </p:txBody>
      </p:sp>
      <p:sp>
        <p:nvSpPr>
          <p:cNvPr id="16" name="Platshållare för bild 8">
            <a:extLst>
              <a:ext uri="{FF2B5EF4-FFF2-40B4-BE49-F238E27FC236}">
                <a16:creationId xmlns:a16="http://schemas.microsoft.com/office/drawing/2014/main" id="{7BC007DE-653F-9B4F-ACC2-FCD813E0D78C}"/>
              </a:ext>
            </a:extLst>
          </p:cNvPr>
          <p:cNvSpPr>
            <a:spLocks noGrp="1"/>
          </p:cNvSpPr>
          <p:nvPr>
            <p:ph type="pic" sz="quarter" idx="13" hasCustomPrompt="1"/>
          </p:nvPr>
        </p:nvSpPr>
        <p:spPr>
          <a:xfrm>
            <a:off x="107951" y="96786"/>
            <a:ext cx="8927999" cy="4503270"/>
          </a:xfrm>
          <a:noFill/>
        </p:spPr>
        <p:txBody>
          <a:bodyPr lIns="0" tIns="2520000" rIns="0"/>
          <a:lstStyle>
            <a:lvl1pPr marL="0" indent="0" algn="ctr">
              <a:buNone/>
              <a:defRPr sz="1000">
                <a:solidFill>
                  <a:schemeClr val="tx2"/>
                </a:solidFill>
              </a:defRPr>
            </a:lvl1pPr>
          </a:lstStyle>
          <a:p>
            <a:r>
              <a:rPr lang="sv-SE" dirty="0"/>
              <a:t>Klicka på ikonen för att lägga till bild</a:t>
            </a:r>
          </a:p>
        </p:txBody>
      </p:sp>
      <p:sp>
        <p:nvSpPr>
          <p:cNvPr id="11" name="Platshållare för text 10">
            <a:extLst>
              <a:ext uri="{FF2B5EF4-FFF2-40B4-BE49-F238E27FC236}">
                <a16:creationId xmlns:a16="http://schemas.microsoft.com/office/drawing/2014/main" id="{69E319D8-9CF4-2240-902A-820B5406FFF1}"/>
              </a:ext>
            </a:extLst>
          </p:cNvPr>
          <p:cNvSpPr>
            <a:spLocks noGrp="1"/>
          </p:cNvSpPr>
          <p:nvPr>
            <p:ph type="body" sz="quarter" idx="14" hasCustomPrompt="1"/>
          </p:nvPr>
        </p:nvSpPr>
        <p:spPr>
          <a:xfrm>
            <a:off x="107951" y="2060274"/>
            <a:ext cx="1488925" cy="576293"/>
          </a:xfrm>
          <a:solidFill>
            <a:schemeClr val="accent2">
              <a:alpha val="90000"/>
            </a:schemeClr>
          </a:solidFill>
        </p:spPr>
        <p:txBody>
          <a:bodyPr wrap="none" tIns="72000" bIns="72000" anchor="ctr" anchorCtr="0">
            <a:spAutoFit/>
          </a:bodyPr>
          <a:lstStyle>
            <a:lvl1pPr marL="0" indent="0">
              <a:lnSpc>
                <a:spcPct val="100000"/>
              </a:lnSpc>
              <a:buNone/>
              <a:defRPr sz="2800" b="0" i="0">
                <a:solidFill>
                  <a:schemeClr val="bg1"/>
                </a:solidFill>
                <a:latin typeface="Barlow Semi Condensed SemiBold" pitchFamily="2" charset="77"/>
              </a:defRPr>
            </a:lvl1pPr>
          </a:lstStyle>
          <a:p>
            <a:pPr lvl="0"/>
            <a:r>
              <a:rPr lang="sv-SE" dirty="0"/>
              <a:t>Rubrik</a:t>
            </a:r>
          </a:p>
        </p:txBody>
      </p:sp>
    </p:spTree>
    <p:extLst>
      <p:ext uri="{BB962C8B-B14F-4D97-AF65-F5344CB8AC3E}">
        <p14:creationId xmlns:p14="http://schemas.microsoft.com/office/powerpoint/2010/main" val="197817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sida grö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2B809B8-8D0D-FC4E-A3ED-93C6004DD399}"/>
              </a:ext>
            </a:extLst>
          </p:cNvPr>
          <p:cNvSpPr/>
          <p:nvPr userDrawn="1"/>
        </p:nvSpPr>
        <p:spPr>
          <a:xfrm>
            <a:off x="108000" y="102393"/>
            <a:ext cx="8928000" cy="45032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a:p>
        </p:txBody>
      </p:sp>
      <p:pic>
        <p:nvPicPr>
          <p:cNvPr id="8" name="Bild 7">
            <a:extLst>
              <a:ext uri="{FF2B5EF4-FFF2-40B4-BE49-F238E27FC236}">
                <a16:creationId xmlns:a16="http://schemas.microsoft.com/office/drawing/2014/main" id="{71CF116D-D6FD-2341-8E95-7AF53214ED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20873" y="2352782"/>
            <a:ext cx="3816646" cy="2252881"/>
          </a:xfrm>
          <a:prstGeom prst="rect">
            <a:avLst/>
          </a:prstGeom>
        </p:spPr>
      </p:pic>
      <p:sp>
        <p:nvSpPr>
          <p:cNvPr id="9" name="Platshållare för text 10">
            <a:extLst>
              <a:ext uri="{FF2B5EF4-FFF2-40B4-BE49-F238E27FC236}">
                <a16:creationId xmlns:a16="http://schemas.microsoft.com/office/drawing/2014/main" id="{2D96E855-D81C-FD4E-821D-8119E720C4F5}"/>
              </a:ext>
            </a:extLst>
          </p:cNvPr>
          <p:cNvSpPr>
            <a:spLocks noGrp="1" noChangeAspect="1"/>
          </p:cNvSpPr>
          <p:nvPr>
            <p:ph type="body" sz="quarter" idx="14" hasCustomPrompt="1"/>
          </p:nvPr>
        </p:nvSpPr>
        <p:spPr>
          <a:xfrm>
            <a:off x="107951" y="102394"/>
            <a:ext cx="5111403" cy="2469356"/>
          </a:xfrm>
          <a:noFill/>
        </p:spPr>
        <p:txBody>
          <a:bodyPr wrap="square" tIns="72000" bIns="0" anchor="b" anchorCtr="0">
            <a:noAutofit/>
          </a:bodyPr>
          <a:lstStyle>
            <a:lvl1pPr marL="0" indent="0">
              <a:lnSpc>
                <a:spcPct val="100000"/>
              </a:lnSpc>
              <a:buNone/>
              <a:defRPr sz="2800" b="0" i="0">
                <a:solidFill>
                  <a:schemeClr val="bg1"/>
                </a:solidFill>
                <a:latin typeface="Barlow Semi Condensed SemiBold" pitchFamily="2" charset="77"/>
              </a:defRPr>
            </a:lvl1pPr>
          </a:lstStyle>
          <a:p>
            <a:pPr lvl="0"/>
            <a:r>
              <a:rPr lang="sv-SE" dirty="0"/>
              <a:t>Rubrik</a:t>
            </a:r>
          </a:p>
        </p:txBody>
      </p:sp>
      <p:sp>
        <p:nvSpPr>
          <p:cNvPr id="10" name="Underrubrik 2">
            <a:extLst>
              <a:ext uri="{FF2B5EF4-FFF2-40B4-BE49-F238E27FC236}">
                <a16:creationId xmlns:a16="http://schemas.microsoft.com/office/drawing/2014/main" id="{86AFEE12-C57C-C849-9CA0-D161E46B71F6}"/>
              </a:ext>
            </a:extLst>
          </p:cNvPr>
          <p:cNvSpPr>
            <a:spLocks noGrp="1" noChangeAspect="1"/>
          </p:cNvSpPr>
          <p:nvPr>
            <p:ph type="subTitle" idx="1"/>
          </p:nvPr>
        </p:nvSpPr>
        <p:spPr>
          <a:xfrm>
            <a:off x="107951" y="2571750"/>
            <a:ext cx="5111403" cy="2033913"/>
          </a:xfrm>
        </p:spPr>
        <p:txBody>
          <a:bodyPr tIns="144000">
            <a:noAutofit/>
          </a:bodyPr>
          <a:lstStyle>
            <a:lvl1pPr marL="0" indent="0" algn="l">
              <a:lnSpc>
                <a:spcPct val="100000"/>
              </a:lnSpc>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om du vill redigera mall för underrubrikformat</a:t>
            </a:r>
            <a:endParaRPr lang="sv-SE" dirty="0"/>
          </a:p>
        </p:txBody>
      </p:sp>
      <p:sp>
        <p:nvSpPr>
          <p:cNvPr id="2" name="Platshållare för bildnummer 1">
            <a:extLst>
              <a:ext uri="{FF2B5EF4-FFF2-40B4-BE49-F238E27FC236}">
                <a16:creationId xmlns:a16="http://schemas.microsoft.com/office/drawing/2014/main" id="{17E29388-6420-C642-8680-B8F1A1BA77FA}"/>
              </a:ext>
            </a:extLst>
          </p:cNvPr>
          <p:cNvSpPr>
            <a:spLocks noGrp="1"/>
          </p:cNvSpPr>
          <p:nvPr>
            <p:ph type="sldNum" sz="quarter" idx="15"/>
          </p:nvPr>
        </p:nvSpPr>
        <p:spPr/>
        <p:txBody>
          <a:bodyPr/>
          <a:lstStyle/>
          <a:p>
            <a:fld id="{DD7EE01C-7D4D-3049-8107-6C261A7D8CF8}" type="slidenum">
              <a:rPr lang="sv-SE" smtClean="0"/>
              <a:pPr/>
              <a:t>‹#›</a:t>
            </a:fld>
            <a:endParaRPr lang="sv-SE" dirty="0"/>
          </a:p>
        </p:txBody>
      </p:sp>
    </p:spTree>
    <p:extLst>
      <p:ext uri="{BB962C8B-B14F-4D97-AF65-F5344CB8AC3E}">
        <p14:creationId xmlns:p14="http://schemas.microsoft.com/office/powerpoint/2010/main" val="376747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sida grön med bild">
    <p:spTree>
      <p:nvGrpSpPr>
        <p:cNvPr id="1" name=""/>
        <p:cNvGrpSpPr/>
        <p:nvPr/>
      </p:nvGrpSpPr>
      <p:grpSpPr>
        <a:xfrm>
          <a:off x="0" y="0"/>
          <a:ext cx="0" cy="0"/>
          <a:chOff x="0" y="0"/>
          <a:chExt cx="0" cy="0"/>
        </a:xfrm>
      </p:grpSpPr>
      <p:sp>
        <p:nvSpPr>
          <p:cNvPr id="15" name="Platshållare för bildnummer 14">
            <a:extLst>
              <a:ext uri="{FF2B5EF4-FFF2-40B4-BE49-F238E27FC236}">
                <a16:creationId xmlns:a16="http://schemas.microsoft.com/office/drawing/2014/main" id="{A9D65B80-04EF-C748-B874-9AFCC43522A4}"/>
              </a:ext>
            </a:extLst>
          </p:cNvPr>
          <p:cNvSpPr>
            <a:spLocks noGrp="1"/>
          </p:cNvSpPr>
          <p:nvPr>
            <p:ph type="sldNum" sz="quarter" idx="15"/>
          </p:nvPr>
        </p:nvSpPr>
        <p:spPr/>
        <p:txBody>
          <a:bodyPr/>
          <a:lstStyle/>
          <a:p>
            <a:fld id="{DD7EE01C-7D4D-3049-8107-6C261A7D8CF8}" type="slidenum">
              <a:rPr lang="sv-SE" smtClean="0"/>
              <a:pPr/>
              <a:t>‹#›</a:t>
            </a:fld>
            <a:endParaRPr lang="sv-SE" dirty="0"/>
          </a:p>
        </p:txBody>
      </p:sp>
      <p:sp>
        <p:nvSpPr>
          <p:cNvPr id="16" name="Platshållare för bild 8">
            <a:extLst>
              <a:ext uri="{FF2B5EF4-FFF2-40B4-BE49-F238E27FC236}">
                <a16:creationId xmlns:a16="http://schemas.microsoft.com/office/drawing/2014/main" id="{7BC007DE-653F-9B4F-ACC2-FCD813E0D78C}"/>
              </a:ext>
            </a:extLst>
          </p:cNvPr>
          <p:cNvSpPr>
            <a:spLocks noGrp="1"/>
          </p:cNvSpPr>
          <p:nvPr>
            <p:ph type="pic" sz="quarter" idx="13" hasCustomPrompt="1"/>
          </p:nvPr>
        </p:nvSpPr>
        <p:spPr>
          <a:xfrm>
            <a:off x="107951" y="96786"/>
            <a:ext cx="8927999" cy="4503270"/>
          </a:xfrm>
          <a:noFill/>
        </p:spPr>
        <p:txBody>
          <a:bodyPr lIns="0" tIns="2520000" rIns="0"/>
          <a:lstStyle>
            <a:lvl1pPr marL="0" indent="0" algn="ctr">
              <a:buNone/>
              <a:defRPr sz="1000">
                <a:solidFill>
                  <a:schemeClr val="tx2"/>
                </a:solidFill>
              </a:defRPr>
            </a:lvl1pPr>
          </a:lstStyle>
          <a:p>
            <a:r>
              <a:rPr lang="sv-SE" dirty="0"/>
              <a:t>Klicka på ikonen för att lägga till bild</a:t>
            </a:r>
          </a:p>
        </p:txBody>
      </p:sp>
      <p:sp>
        <p:nvSpPr>
          <p:cNvPr id="11" name="Platshållare för text 10">
            <a:extLst>
              <a:ext uri="{FF2B5EF4-FFF2-40B4-BE49-F238E27FC236}">
                <a16:creationId xmlns:a16="http://schemas.microsoft.com/office/drawing/2014/main" id="{69E319D8-9CF4-2240-902A-820B5406FFF1}"/>
              </a:ext>
            </a:extLst>
          </p:cNvPr>
          <p:cNvSpPr>
            <a:spLocks noGrp="1"/>
          </p:cNvSpPr>
          <p:nvPr>
            <p:ph type="body" sz="quarter" idx="14" hasCustomPrompt="1"/>
          </p:nvPr>
        </p:nvSpPr>
        <p:spPr>
          <a:xfrm>
            <a:off x="107951" y="2060274"/>
            <a:ext cx="1488925" cy="576293"/>
          </a:xfrm>
          <a:solidFill>
            <a:schemeClr val="accent3">
              <a:alpha val="90000"/>
            </a:schemeClr>
          </a:solidFill>
        </p:spPr>
        <p:txBody>
          <a:bodyPr wrap="none" tIns="72000" bIns="72000" anchor="ctr" anchorCtr="0">
            <a:spAutoFit/>
          </a:bodyPr>
          <a:lstStyle>
            <a:lvl1pPr marL="0" indent="0">
              <a:lnSpc>
                <a:spcPct val="100000"/>
              </a:lnSpc>
              <a:buNone/>
              <a:defRPr sz="2800" b="0" i="0">
                <a:solidFill>
                  <a:schemeClr val="bg1"/>
                </a:solidFill>
                <a:latin typeface="Barlow Semi Condensed SemiBold" pitchFamily="2" charset="77"/>
              </a:defRPr>
            </a:lvl1pPr>
          </a:lstStyle>
          <a:p>
            <a:pPr lvl="0"/>
            <a:r>
              <a:rPr lang="sv-SE" dirty="0"/>
              <a:t>Rubrik</a:t>
            </a:r>
          </a:p>
        </p:txBody>
      </p:sp>
    </p:spTree>
    <p:extLst>
      <p:ext uri="{BB962C8B-B14F-4D97-AF65-F5344CB8AC3E}">
        <p14:creationId xmlns:p14="http://schemas.microsoft.com/office/powerpoint/2010/main" val="348229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orang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2B809B8-8D0D-FC4E-A3ED-93C6004DD399}"/>
              </a:ext>
            </a:extLst>
          </p:cNvPr>
          <p:cNvSpPr/>
          <p:nvPr userDrawn="1"/>
        </p:nvSpPr>
        <p:spPr>
          <a:xfrm>
            <a:off x="108000" y="102393"/>
            <a:ext cx="8928000" cy="4503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a:p>
        </p:txBody>
      </p:sp>
      <p:pic>
        <p:nvPicPr>
          <p:cNvPr id="8" name="Bild 7">
            <a:extLst>
              <a:ext uri="{FF2B5EF4-FFF2-40B4-BE49-F238E27FC236}">
                <a16:creationId xmlns:a16="http://schemas.microsoft.com/office/drawing/2014/main" id="{C98D89CE-7826-B14C-BF8A-238E771830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20873" y="2352782"/>
            <a:ext cx="3816646" cy="2252881"/>
          </a:xfrm>
          <a:prstGeom prst="rect">
            <a:avLst/>
          </a:prstGeom>
        </p:spPr>
      </p:pic>
      <p:sp>
        <p:nvSpPr>
          <p:cNvPr id="9" name="Platshållare för text 10">
            <a:extLst>
              <a:ext uri="{FF2B5EF4-FFF2-40B4-BE49-F238E27FC236}">
                <a16:creationId xmlns:a16="http://schemas.microsoft.com/office/drawing/2014/main" id="{628151F3-50A2-D840-9B47-BD97EF66A4FB}"/>
              </a:ext>
            </a:extLst>
          </p:cNvPr>
          <p:cNvSpPr>
            <a:spLocks noGrp="1" noChangeAspect="1"/>
          </p:cNvSpPr>
          <p:nvPr>
            <p:ph type="body" sz="quarter" idx="14" hasCustomPrompt="1"/>
          </p:nvPr>
        </p:nvSpPr>
        <p:spPr>
          <a:xfrm>
            <a:off x="107951" y="102394"/>
            <a:ext cx="5111403" cy="2469356"/>
          </a:xfrm>
          <a:noFill/>
        </p:spPr>
        <p:txBody>
          <a:bodyPr wrap="square" tIns="72000" bIns="0" anchor="b" anchorCtr="0">
            <a:noAutofit/>
          </a:bodyPr>
          <a:lstStyle>
            <a:lvl1pPr marL="0" indent="0">
              <a:lnSpc>
                <a:spcPct val="100000"/>
              </a:lnSpc>
              <a:buNone/>
              <a:defRPr sz="2800" b="0" i="0">
                <a:solidFill>
                  <a:schemeClr val="bg1"/>
                </a:solidFill>
                <a:latin typeface="Barlow Semi Condensed SemiBold" pitchFamily="2" charset="77"/>
              </a:defRPr>
            </a:lvl1pPr>
          </a:lstStyle>
          <a:p>
            <a:pPr lvl="0"/>
            <a:r>
              <a:rPr lang="sv-SE" dirty="0"/>
              <a:t>Rubrik</a:t>
            </a:r>
          </a:p>
        </p:txBody>
      </p:sp>
      <p:sp>
        <p:nvSpPr>
          <p:cNvPr id="10" name="Underrubrik 2">
            <a:extLst>
              <a:ext uri="{FF2B5EF4-FFF2-40B4-BE49-F238E27FC236}">
                <a16:creationId xmlns:a16="http://schemas.microsoft.com/office/drawing/2014/main" id="{3EAB990B-538E-C844-A743-D37037929723}"/>
              </a:ext>
            </a:extLst>
          </p:cNvPr>
          <p:cNvSpPr>
            <a:spLocks noGrp="1" noChangeAspect="1"/>
          </p:cNvSpPr>
          <p:nvPr>
            <p:ph type="subTitle" idx="1"/>
          </p:nvPr>
        </p:nvSpPr>
        <p:spPr>
          <a:xfrm>
            <a:off x="107951" y="2571750"/>
            <a:ext cx="5111403" cy="2033913"/>
          </a:xfrm>
        </p:spPr>
        <p:txBody>
          <a:bodyPr tIns="144000">
            <a:noAutofit/>
          </a:bodyPr>
          <a:lstStyle>
            <a:lvl1pPr marL="0" indent="0" algn="l">
              <a:lnSpc>
                <a:spcPct val="100000"/>
              </a:lnSpc>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om du vill redigera mall för underrubrikformat</a:t>
            </a:r>
            <a:endParaRPr lang="sv-SE" dirty="0"/>
          </a:p>
        </p:txBody>
      </p:sp>
      <p:sp>
        <p:nvSpPr>
          <p:cNvPr id="2" name="Platshållare för bildnummer 1">
            <a:extLst>
              <a:ext uri="{FF2B5EF4-FFF2-40B4-BE49-F238E27FC236}">
                <a16:creationId xmlns:a16="http://schemas.microsoft.com/office/drawing/2014/main" id="{A057CA41-9427-5C48-BFDF-BE8DD6490185}"/>
              </a:ext>
            </a:extLst>
          </p:cNvPr>
          <p:cNvSpPr>
            <a:spLocks noGrp="1"/>
          </p:cNvSpPr>
          <p:nvPr>
            <p:ph type="sldNum" sz="quarter" idx="15"/>
          </p:nvPr>
        </p:nvSpPr>
        <p:spPr/>
        <p:txBody>
          <a:bodyPr/>
          <a:lstStyle/>
          <a:p>
            <a:fld id="{DD7EE01C-7D4D-3049-8107-6C261A7D8CF8}" type="slidenum">
              <a:rPr lang="sv-SE" smtClean="0"/>
              <a:pPr/>
              <a:t>‹#›</a:t>
            </a:fld>
            <a:endParaRPr lang="sv-SE" dirty="0"/>
          </a:p>
        </p:txBody>
      </p:sp>
    </p:spTree>
    <p:extLst>
      <p:ext uri="{BB962C8B-B14F-4D97-AF65-F5344CB8AC3E}">
        <p14:creationId xmlns:p14="http://schemas.microsoft.com/office/powerpoint/2010/main" val="403079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orange med bild">
    <p:spTree>
      <p:nvGrpSpPr>
        <p:cNvPr id="1" name=""/>
        <p:cNvGrpSpPr/>
        <p:nvPr/>
      </p:nvGrpSpPr>
      <p:grpSpPr>
        <a:xfrm>
          <a:off x="0" y="0"/>
          <a:ext cx="0" cy="0"/>
          <a:chOff x="0" y="0"/>
          <a:chExt cx="0" cy="0"/>
        </a:xfrm>
      </p:grpSpPr>
      <p:sp>
        <p:nvSpPr>
          <p:cNvPr id="15" name="Platshållare för bildnummer 14">
            <a:extLst>
              <a:ext uri="{FF2B5EF4-FFF2-40B4-BE49-F238E27FC236}">
                <a16:creationId xmlns:a16="http://schemas.microsoft.com/office/drawing/2014/main" id="{A9D65B80-04EF-C748-B874-9AFCC43522A4}"/>
              </a:ext>
            </a:extLst>
          </p:cNvPr>
          <p:cNvSpPr>
            <a:spLocks noGrp="1"/>
          </p:cNvSpPr>
          <p:nvPr>
            <p:ph type="sldNum" sz="quarter" idx="15"/>
          </p:nvPr>
        </p:nvSpPr>
        <p:spPr/>
        <p:txBody>
          <a:bodyPr/>
          <a:lstStyle/>
          <a:p>
            <a:fld id="{DD7EE01C-7D4D-3049-8107-6C261A7D8CF8}" type="slidenum">
              <a:rPr lang="sv-SE" smtClean="0"/>
              <a:pPr/>
              <a:t>‹#›</a:t>
            </a:fld>
            <a:endParaRPr lang="sv-SE" dirty="0"/>
          </a:p>
        </p:txBody>
      </p:sp>
      <p:sp>
        <p:nvSpPr>
          <p:cNvPr id="16" name="Platshållare för bild 8">
            <a:extLst>
              <a:ext uri="{FF2B5EF4-FFF2-40B4-BE49-F238E27FC236}">
                <a16:creationId xmlns:a16="http://schemas.microsoft.com/office/drawing/2014/main" id="{7BC007DE-653F-9B4F-ACC2-FCD813E0D78C}"/>
              </a:ext>
            </a:extLst>
          </p:cNvPr>
          <p:cNvSpPr>
            <a:spLocks noGrp="1"/>
          </p:cNvSpPr>
          <p:nvPr>
            <p:ph type="pic" sz="quarter" idx="13" hasCustomPrompt="1"/>
          </p:nvPr>
        </p:nvSpPr>
        <p:spPr>
          <a:xfrm>
            <a:off x="107951" y="96786"/>
            <a:ext cx="8927999" cy="4503270"/>
          </a:xfrm>
          <a:noFill/>
        </p:spPr>
        <p:txBody>
          <a:bodyPr lIns="0" tIns="2520000" rIns="0"/>
          <a:lstStyle>
            <a:lvl1pPr marL="0" indent="0" algn="ctr">
              <a:buNone/>
              <a:defRPr sz="1000">
                <a:solidFill>
                  <a:schemeClr val="tx2"/>
                </a:solidFill>
              </a:defRPr>
            </a:lvl1pPr>
          </a:lstStyle>
          <a:p>
            <a:r>
              <a:rPr lang="sv-SE" dirty="0"/>
              <a:t>Klicka på ikonen för att lägga till bild</a:t>
            </a:r>
          </a:p>
        </p:txBody>
      </p:sp>
      <p:sp>
        <p:nvSpPr>
          <p:cNvPr id="11" name="Platshållare för text 10">
            <a:extLst>
              <a:ext uri="{FF2B5EF4-FFF2-40B4-BE49-F238E27FC236}">
                <a16:creationId xmlns:a16="http://schemas.microsoft.com/office/drawing/2014/main" id="{69E319D8-9CF4-2240-902A-820B5406FFF1}"/>
              </a:ext>
            </a:extLst>
          </p:cNvPr>
          <p:cNvSpPr>
            <a:spLocks noGrp="1"/>
          </p:cNvSpPr>
          <p:nvPr>
            <p:ph type="body" sz="quarter" idx="14" hasCustomPrompt="1"/>
          </p:nvPr>
        </p:nvSpPr>
        <p:spPr>
          <a:xfrm>
            <a:off x="107951" y="2060274"/>
            <a:ext cx="1488925" cy="576293"/>
          </a:xfrm>
          <a:solidFill>
            <a:schemeClr val="accent4">
              <a:alpha val="90000"/>
            </a:schemeClr>
          </a:solidFill>
        </p:spPr>
        <p:txBody>
          <a:bodyPr wrap="none" tIns="72000" bIns="72000" anchor="ctr" anchorCtr="0">
            <a:spAutoFit/>
          </a:bodyPr>
          <a:lstStyle>
            <a:lvl1pPr marL="0" indent="0">
              <a:lnSpc>
                <a:spcPct val="100000"/>
              </a:lnSpc>
              <a:buNone/>
              <a:defRPr sz="2800" b="0" i="0">
                <a:solidFill>
                  <a:schemeClr val="bg1"/>
                </a:solidFill>
                <a:latin typeface="Barlow Semi Condensed SemiBold" pitchFamily="2" charset="77"/>
              </a:defRPr>
            </a:lvl1pPr>
          </a:lstStyle>
          <a:p>
            <a:pPr lvl="0"/>
            <a:r>
              <a:rPr lang="sv-SE" dirty="0"/>
              <a:t>Rubrik</a:t>
            </a:r>
          </a:p>
        </p:txBody>
      </p:sp>
    </p:spTree>
    <p:extLst>
      <p:ext uri="{BB962C8B-B14F-4D97-AF65-F5344CB8AC3E}">
        <p14:creationId xmlns:p14="http://schemas.microsoft.com/office/powerpoint/2010/main" val="310555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2B809B8-8D0D-FC4E-A3ED-93C6004DD399}"/>
              </a:ext>
            </a:extLst>
          </p:cNvPr>
          <p:cNvSpPr/>
          <p:nvPr userDrawn="1"/>
        </p:nvSpPr>
        <p:spPr>
          <a:xfrm>
            <a:off x="108000" y="102393"/>
            <a:ext cx="8928000" cy="45032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8" name="Bild 7">
            <a:extLst>
              <a:ext uri="{FF2B5EF4-FFF2-40B4-BE49-F238E27FC236}">
                <a16:creationId xmlns:a16="http://schemas.microsoft.com/office/drawing/2014/main" id="{61A0DCB3-20C5-6047-A3E7-B5C87AEA3F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20873" y="2352782"/>
            <a:ext cx="3816646" cy="2252881"/>
          </a:xfrm>
          <a:prstGeom prst="rect">
            <a:avLst/>
          </a:prstGeom>
        </p:spPr>
      </p:pic>
      <p:sp>
        <p:nvSpPr>
          <p:cNvPr id="9" name="Platshållare för text 10">
            <a:extLst>
              <a:ext uri="{FF2B5EF4-FFF2-40B4-BE49-F238E27FC236}">
                <a16:creationId xmlns:a16="http://schemas.microsoft.com/office/drawing/2014/main" id="{B7FCFCCF-0D4D-5D4A-81BC-E5E6A080EF0D}"/>
              </a:ext>
            </a:extLst>
          </p:cNvPr>
          <p:cNvSpPr>
            <a:spLocks noGrp="1" noChangeAspect="1"/>
          </p:cNvSpPr>
          <p:nvPr>
            <p:ph type="body" sz="quarter" idx="14" hasCustomPrompt="1"/>
          </p:nvPr>
        </p:nvSpPr>
        <p:spPr>
          <a:xfrm>
            <a:off x="107951" y="102394"/>
            <a:ext cx="5111403" cy="2469356"/>
          </a:xfrm>
          <a:noFill/>
        </p:spPr>
        <p:txBody>
          <a:bodyPr wrap="square" tIns="72000" bIns="0" anchor="b" anchorCtr="0">
            <a:noAutofit/>
          </a:bodyPr>
          <a:lstStyle>
            <a:lvl1pPr marL="0" indent="0">
              <a:lnSpc>
                <a:spcPct val="100000"/>
              </a:lnSpc>
              <a:buNone/>
              <a:defRPr sz="2800" b="0" i="0">
                <a:solidFill>
                  <a:schemeClr val="bg1"/>
                </a:solidFill>
                <a:latin typeface="Barlow Semi Condensed SemiBold" pitchFamily="2" charset="77"/>
              </a:defRPr>
            </a:lvl1pPr>
          </a:lstStyle>
          <a:p>
            <a:pPr lvl="0"/>
            <a:r>
              <a:rPr lang="sv-SE" dirty="0"/>
              <a:t>Rubrik</a:t>
            </a:r>
          </a:p>
        </p:txBody>
      </p:sp>
      <p:sp>
        <p:nvSpPr>
          <p:cNvPr id="10" name="Underrubrik 2">
            <a:extLst>
              <a:ext uri="{FF2B5EF4-FFF2-40B4-BE49-F238E27FC236}">
                <a16:creationId xmlns:a16="http://schemas.microsoft.com/office/drawing/2014/main" id="{D5679DD8-BB91-7F47-81E3-C0D1EE57AD1F}"/>
              </a:ext>
            </a:extLst>
          </p:cNvPr>
          <p:cNvSpPr>
            <a:spLocks noGrp="1" noChangeAspect="1"/>
          </p:cNvSpPr>
          <p:nvPr>
            <p:ph type="subTitle" idx="1"/>
          </p:nvPr>
        </p:nvSpPr>
        <p:spPr>
          <a:xfrm>
            <a:off x="107951" y="2571750"/>
            <a:ext cx="5111403" cy="2033913"/>
          </a:xfrm>
        </p:spPr>
        <p:txBody>
          <a:bodyPr tIns="144000">
            <a:noAutofit/>
          </a:bodyPr>
          <a:lstStyle>
            <a:lvl1pPr marL="0" indent="0" algn="l">
              <a:lnSpc>
                <a:spcPct val="100000"/>
              </a:lnSpc>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om du vill redigera mall för underrubrikformat</a:t>
            </a:r>
            <a:endParaRPr lang="sv-SE" dirty="0"/>
          </a:p>
        </p:txBody>
      </p:sp>
      <p:sp>
        <p:nvSpPr>
          <p:cNvPr id="2" name="Platshållare för bildnummer 1">
            <a:extLst>
              <a:ext uri="{FF2B5EF4-FFF2-40B4-BE49-F238E27FC236}">
                <a16:creationId xmlns:a16="http://schemas.microsoft.com/office/drawing/2014/main" id="{F1AA71C8-1FE0-7047-8EA9-63602B03A755}"/>
              </a:ext>
            </a:extLst>
          </p:cNvPr>
          <p:cNvSpPr>
            <a:spLocks noGrp="1"/>
          </p:cNvSpPr>
          <p:nvPr>
            <p:ph type="sldNum" sz="quarter" idx="15"/>
          </p:nvPr>
        </p:nvSpPr>
        <p:spPr/>
        <p:txBody>
          <a:bodyPr/>
          <a:lstStyle/>
          <a:p>
            <a:fld id="{DD7EE01C-7D4D-3049-8107-6C261A7D8CF8}" type="slidenum">
              <a:rPr lang="sv-SE" smtClean="0"/>
              <a:pPr/>
              <a:t>‹#›</a:t>
            </a:fld>
            <a:endParaRPr lang="sv-SE" dirty="0"/>
          </a:p>
        </p:txBody>
      </p:sp>
    </p:spTree>
    <p:extLst>
      <p:ext uri="{BB962C8B-B14F-4D97-AF65-F5344CB8AC3E}">
        <p14:creationId xmlns:p14="http://schemas.microsoft.com/office/powerpoint/2010/main" val="273241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7105C11B-CC1E-3849-9B7A-37EA9405FFA8}"/>
              </a:ext>
            </a:extLst>
          </p:cNvPr>
          <p:cNvSpPr/>
          <p:nvPr userDrawn="1"/>
        </p:nvSpPr>
        <p:spPr>
          <a:xfrm>
            <a:off x="108000" y="102393"/>
            <a:ext cx="8928000" cy="450327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2" name="Platshållare för rubrik 1">
            <a:extLst>
              <a:ext uri="{FF2B5EF4-FFF2-40B4-BE49-F238E27FC236}">
                <a16:creationId xmlns:a16="http://schemas.microsoft.com/office/drawing/2014/main" id="{3CC9E82B-5733-9048-BE26-E951DA9D00F7}"/>
              </a:ext>
            </a:extLst>
          </p:cNvPr>
          <p:cNvSpPr>
            <a:spLocks noGrp="1"/>
          </p:cNvSpPr>
          <p:nvPr>
            <p:ph type="title"/>
          </p:nvPr>
        </p:nvSpPr>
        <p:spPr>
          <a:xfrm>
            <a:off x="107999" y="102393"/>
            <a:ext cx="8927999" cy="900000"/>
          </a:xfrm>
          <a:prstGeom prst="rect">
            <a:avLst/>
          </a:prstGeom>
        </p:spPr>
        <p:txBody>
          <a:bodyPr vert="horz" lIns="288000" tIns="0" rIns="288000" bIns="0" rtlCol="0" anchor="b" anchorCtr="0">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5394C773-AEA7-7546-9D46-9CF883B784B0}"/>
              </a:ext>
            </a:extLst>
          </p:cNvPr>
          <p:cNvSpPr>
            <a:spLocks noGrp="1"/>
          </p:cNvSpPr>
          <p:nvPr>
            <p:ph type="body" idx="1"/>
          </p:nvPr>
        </p:nvSpPr>
        <p:spPr>
          <a:xfrm>
            <a:off x="107997" y="1002393"/>
            <a:ext cx="8927998" cy="3603270"/>
          </a:xfrm>
          <a:prstGeom prst="rect">
            <a:avLst/>
          </a:prstGeom>
        </p:spPr>
        <p:txBody>
          <a:bodyPr vert="horz" lIns="288000" tIns="144000" rIns="28800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FE8C26DD-2866-334B-AD6A-61665D77E0BB}"/>
              </a:ext>
            </a:extLst>
          </p:cNvPr>
          <p:cNvSpPr>
            <a:spLocks noGrp="1"/>
          </p:cNvSpPr>
          <p:nvPr>
            <p:ph type="sldNum" sz="quarter" idx="4"/>
          </p:nvPr>
        </p:nvSpPr>
        <p:spPr>
          <a:xfrm>
            <a:off x="4290817" y="4764055"/>
            <a:ext cx="562357" cy="215444"/>
          </a:xfrm>
          <a:prstGeom prst="rect">
            <a:avLst/>
          </a:prstGeom>
        </p:spPr>
        <p:txBody>
          <a:bodyPr vert="horz" wrap="square" lIns="91440" tIns="45720" rIns="91440" bIns="45720" rtlCol="0" anchor="ctr">
            <a:spAutoFit/>
          </a:bodyPr>
          <a:lstStyle>
            <a:lvl1pPr algn="ctr">
              <a:defRPr sz="800">
                <a:solidFill>
                  <a:schemeClr val="tx1">
                    <a:tint val="75000"/>
                  </a:schemeClr>
                </a:solidFill>
                <a:latin typeface="Barlow" pitchFamily="2" charset="77"/>
              </a:defRPr>
            </a:lvl1pPr>
          </a:lstStyle>
          <a:p>
            <a:fld id="{DD7EE01C-7D4D-3049-8107-6C261A7D8CF8}" type="slidenum">
              <a:rPr lang="sv-SE" smtClean="0"/>
              <a:pPr/>
              <a:t>‹#›</a:t>
            </a:fld>
            <a:endParaRPr lang="sv-SE" dirty="0"/>
          </a:p>
        </p:txBody>
      </p:sp>
      <p:sp>
        <p:nvSpPr>
          <p:cNvPr id="7" name="textruta 6">
            <a:extLst>
              <a:ext uri="{FF2B5EF4-FFF2-40B4-BE49-F238E27FC236}">
                <a16:creationId xmlns:a16="http://schemas.microsoft.com/office/drawing/2014/main" id="{49736CD7-D0A6-3541-9784-6959D6FD5147}"/>
              </a:ext>
            </a:extLst>
          </p:cNvPr>
          <p:cNvSpPr txBox="1"/>
          <p:nvPr userDrawn="1"/>
        </p:nvSpPr>
        <p:spPr>
          <a:xfrm>
            <a:off x="107996" y="4802528"/>
            <a:ext cx="741257" cy="138499"/>
          </a:xfrm>
          <a:prstGeom prst="rect">
            <a:avLst/>
          </a:prstGeom>
          <a:noFill/>
        </p:spPr>
        <p:txBody>
          <a:bodyPr wrap="none" lIns="288000" tIns="0" rIns="0" bIns="0" rtlCol="0" anchor="ctr" anchorCtr="0">
            <a:spAutoFit/>
          </a:bodyPr>
          <a:lstStyle/>
          <a:p>
            <a:r>
              <a:rPr lang="sv-SE" sz="900" b="0" i="0" dirty="0">
                <a:latin typeface="Barlow Semi Condensed SemiBold" pitchFamily="2" charset="77"/>
              </a:rPr>
              <a:t>motala.se</a:t>
            </a:r>
          </a:p>
        </p:txBody>
      </p:sp>
      <p:pic>
        <p:nvPicPr>
          <p:cNvPr id="11" name="Bild 10">
            <a:extLst>
              <a:ext uri="{FF2B5EF4-FFF2-40B4-BE49-F238E27FC236}">
                <a16:creationId xmlns:a16="http://schemas.microsoft.com/office/drawing/2014/main" id="{F56319D0-4C8A-814E-BBF3-103251DA5B7A}"/>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8084571" y="4697385"/>
            <a:ext cx="663429" cy="360000"/>
          </a:xfrm>
          <a:prstGeom prst="rect">
            <a:avLst/>
          </a:prstGeom>
        </p:spPr>
      </p:pic>
      <p:pic>
        <p:nvPicPr>
          <p:cNvPr id="26" name="Bild 25">
            <a:extLst>
              <a:ext uri="{FF2B5EF4-FFF2-40B4-BE49-F238E27FC236}">
                <a16:creationId xmlns:a16="http://schemas.microsoft.com/office/drawing/2014/main" id="{784DDFEA-86B9-0A41-B46D-1D1572E81FAB}"/>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5220873" y="2352782"/>
            <a:ext cx="3816646" cy="2252881"/>
          </a:xfrm>
          <a:prstGeom prst="rect">
            <a:avLst/>
          </a:prstGeom>
        </p:spPr>
      </p:pic>
    </p:spTree>
    <p:extLst>
      <p:ext uri="{BB962C8B-B14F-4D97-AF65-F5344CB8AC3E}">
        <p14:creationId xmlns:p14="http://schemas.microsoft.com/office/powerpoint/2010/main" val="3346754496"/>
      </p:ext>
    </p:extLst>
  </p:cSld>
  <p:clrMap bg1="lt1" tx1="dk1" bg2="lt2" tx2="dk2" accent1="accent1" accent2="accent2" accent3="accent3" accent4="accent4" accent5="accent5" accent6="accent6" hlink="hlink" folHlink="folHlink"/>
  <p:sldLayoutIdLst>
    <p:sldLayoutId id="2147483672" r:id="rId1"/>
    <p:sldLayoutId id="2147483660" r:id="rId2"/>
    <p:sldLayoutId id="2147483666" r:id="rId3"/>
    <p:sldLayoutId id="2147483676" r:id="rId4"/>
    <p:sldLayoutId id="2147483667" r:id="rId5"/>
    <p:sldLayoutId id="2147483678" r:id="rId6"/>
    <p:sldLayoutId id="2147483668" r:id="rId7"/>
    <p:sldLayoutId id="2147483679" r:id="rId8"/>
    <p:sldLayoutId id="2147483669" r:id="rId9"/>
    <p:sldLayoutId id="2147483680" r:id="rId10"/>
    <p:sldLayoutId id="2147483670" r:id="rId11"/>
    <p:sldLayoutId id="2147483681" r:id="rId12"/>
    <p:sldLayoutId id="2147483665" r:id="rId13"/>
    <p:sldLayoutId id="2147483671" r:id="rId14"/>
    <p:sldLayoutId id="2147483677" r:id="rId15"/>
    <p:sldLayoutId id="2147483675" r:id="rId16"/>
  </p:sldLayoutIdLst>
  <p:hf sldNum="0" hdr="0" ftr="0" dt="0"/>
  <p:txStyles>
    <p:titleStyle>
      <a:lvl1pPr algn="l" defTabSz="685800" rtl="0" eaLnBrk="1" latinLnBrk="0" hangingPunct="1">
        <a:lnSpc>
          <a:spcPct val="90000"/>
        </a:lnSpc>
        <a:spcBef>
          <a:spcPct val="0"/>
        </a:spcBef>
        <a:buNone/>
        <a:defRPr sz="2800" b="0" i="0" kern="1200">
          <a:solidFill>
            <a:schemeClr val="tx1"/>
          </a:solidFill>
          <a:latin typeface="Barlow Semi Condensed SemiBold" pitchFamily="2" charset="77"/>
          <a:ea typeface="+mj-ea"/>
          <a:cs typeface="+mj-cs"/>
        </a:defRPr>
      </a:lvl1pPr>
    </p:titleStyle>
    <p:bodyStyle>
      <a:lvl1pPr marL="171450" indent="-171450" algn="l" defTabSz="685800" rtl="0" eaLnBrk="1" latinLnBrk="0" hangingPunct="1">
        <a:lnSpc>
          <a:spcPts val="2500"/>
        </a:lnSpc>
        <a:spcBef>
          <a:spcPts val="1500"/>
        </a:spcBef>
        <a:buFont typeface="Arial" panose="020B0604020202020204" pitchFamily="34" charset="0"/>
        <a:buChar char="•"/>
        <a:defRPr sz="2000" b="0" i="0" kern="1200">
          <a:solidFill>
            <a:schemeClr val="tx1"/>
          </a:solidFill>
          <a:latin typeface="Barlow" pitchFamily="2" charset="77"/>
          <a:ea typeface="+mn-ea"/>
          <a:cs typeface="+mn-cs"/>
        </a:defRPr>
      </a:lvl1pPr>
      <a:lvl2pPr marL="514350" indent="-171450" algn="l" defTabSz="685800" rtl="0" eaLnBrk="1" latinLnBrk="0" hangingPunct="1">
        <a:lnSpc>
          <a:spcPts val="2500"/>
        </a:lnSpc>
        <a:spcBef>
          <a:spcPts val="1500"/>
        </a:spcBef>
        <a:buFont typeface="Arial" panose="020B0604020202020204" pitchFamily="34" charset="0"/>
        <a:buChar char="•"/>
        <a:defRPr sz="1800" b="0" i="0" kern="1200">
          <a:solidFill>
            <a:schemeClr val="tx1"/>
          </a:solidFill>
          <a:latin typeface="Barlow" pitchFamily="2" charset="77"/>
          <a:ea typeface="+mn-ea"/>
          <a:cs typeface="+mn-cs"/>
        </a:defRPr>
      </a:lvl2pPr>
      <a:lvl3pPr marL="857250" indent="-171450" algn="l" defTabSz="685800" rtl="0" eaLnBrk="1" latinLnBrk="0" hangingPunct="1">
        <a:lnSpc>
          <a:spcPts val="2500"/>
        </a:lnSpc>
        <a:spcBef>
          <a:spcPts val="1500"/>
        </a:spcBef>
        <a:buFont typeface="Arial" panose="020B0604020202020204" pitchFamily="34" charset="0"/>
        <a:buChar char="•"/>
        <a:defRPr sz="1600" b="0" i="0" kern="1200">
          <a:solidFill>
            <a:schemeClr val="tx1"/>
          </a:solidFill>
          <a:latin typeface="Barlow" pitchFamily="2" charset="77"/>
          <a:ea typeface="+mn-ea"/>
          <a:cs typeface="+mn-cs"/>
        </a:defRPr>
      </a:lvl3pPr>
      <a:lvl4pPr marL="1200150" indent="-171450" algn="l" defTabSz="685800" rtl="0" eaLnBrk="1" latinLnBrk="0" hangingPunct="1">
        <a:lnSpc>
          <a:spcPts val="2500"/>
        </a:lnSpc>
        <a:spcBef>
          <a:spcPts val="1500"/>
        </a:spcBef>
        <a:buFont typeface="Arial" panose="020B0604020202020204" pitchFamily="34" charset="0"/>
        <a:buChar char="•"/>
        <a:defRPr sz="1400" b="0" i="0" kern="1200">
          <a:solidFill>
            <a:schemeClr val="tx1"/>
          </a:solidFill>
          <a:latin typeface="Barlow" pitchFamily="2" charset="77"/>
          <a:ea typeface="+mn-ea"/>
          <a:cs typeface="+mn-cs"/>
        </a:defRPr>
      </a:lvl4pPr>
      <a:lvl5pPr marL="1543050" indent="-171450" algn="l" defTabSz="685800" rtl="0" eaLnBrk="1" latinLnBrk="0" hangingPunct="1">
        <a:lnSpc>
          <a:spcPts val="2500"/>
        </a:lnSpc>
        <a:spcBef>
          <a:spcPts val="1500"/>
        </a:spcBef>
        <a:buFont typeface="Arial" panose="020B0604020202020204" pitchFamily="34" charset="0"/>
        <a:buChar char="•"/>
        <a:defRPr sz="1200" b="0" i="0" kern="1200">
          <a:solidFill>
            <a:schemeClr val="tx1"/>
          </a:solidFill>
          <a:latin typeface="Barlow"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A79E0A0-1EC8-468C-B744-509DC2DC153B}"/>
              </a:ext>
            </a:extLst>
          </p:cNvPr>
          <p:cNvSpPr>
            <a:spLocks noGrp="1"/>
          </p:cNvSpPr>
          <p:nvPr>
            <p:ph type="body" sz="quarter" idx="14"/>
          </p:nvPr>
        </p:nvSpPr>
        <p:spPr/>
        <p:txBody>
          <a:bodyPr/>
          <a:lstStyle/>
          <a:p>
            <a:endParaRPr lang="sv-SE" dirty="0"/>
          </a:p>
          <a:p>
            <a:endParaRPr lang="sv-SE" dirty="0"/>
          </a:p>
          <a:p>
            <a:endParaRPr lang="sv-SE" dirty="0"/>
          </a:p>
          <a:p>
            <a:r>
              <a:rPr lang="sv-SE" dirty="0"/>
              <a:t>Effektfulla möten</a:t>
            </a:r>
          </a:p>
        </p:txBody>
      </p:sp>
      <p:pic>
        <p:nvPicPr>
          <p:cNvPr id="4" name="Bildobjekt 3">
            <a:extLst>
              <a:ext uri="{FF2B5EF4-FFF2-40B4-BE49-F238E27FC236}">
                <a16:creationId xmlns:a16="http://schemas.microsoft.com/office/drawing/2014/main" id="{2BCA2E0E-09AA-4E1C-B30F-4A0282BC40A3}"/>
              </a:ext>
            </a:extLst>
          </p:cNvPr>
          <p:cNvPicPr>
            <a:picLocks noChangeAspect="1"/>
          </p:cNvPicPr>
          <p:nvPr/>
        </p:nvPicPr>
        <p:blipFill>
          <a:blip r:embed="rId2"/>
          <a:stretch>
            <a:fillRect/>
          </a:stretch>
        </p:blipFill>
        <p:spPr>
          <a:xfrm>
            <a:off x="6374411" y="330994"/>
            <a:ext cx="2328155" cy="2328155"/>
          </a:xfrm>
          <a:prstGeom prst="rect">
            <a:avLst/>
          </a:prstGeom>
        </p:spPr>
      </p:pic>
    </p:spTree>
    <p:extLst>
      <p:ext uri="{BB962C8B-B14F-4D97-AF65-F5344CB8AC3E}">
        <p14:creationId xmlns:p14="http://schemas.microsoft.com/office/powerpoint/2010/main" val="27779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E2C24DF-AF7D-4C42-9E53-63F23D9C3ED5}"/>
              </a:ext>
            </a:extLst>
          </p:cNvPr>
          <p:cNvSpPr>
            <a:spLocks noGrp="1"/>
          </p:cNvSpPr>
          <p:nvPr>
            <p:ph type="title"/>
          </p:nvPr>
        </p:nvSpPr>
        <p:spPr/>
        <p:txBody>
          <a:bodyPr/>
          <a:lstStyle/>
          <a:p>
            <a:r>
              <a:rPr lang="sv-SE" dirty="0"/>
              <a:t>2. Under mötet</a:t>
            </a:r>
          </a:p>
        </p:txBody>
      </p:sp>
      <p:sp>
        <p:nvSpPr>
          <p:cNvPr id="4" name="Platshållare för text 3">
            <a:extLst>
              <a:ext uri="{FF2B5EF4-FFF2-40B4-BE49-F238E27FC236}">
                <a16:creationId xmlns:a16="http://schemas.microsoft.com/office/drawing/2014/main" id="{C359BEE5-CA73-43AF-A64E-699B8B84DB1A}"/>
              </a:ext>
            </a:extLst>
          </p:cNvPr>
          <p:cNvSpPr>
            <a:spLocks noGrp="1"/>
          </p:cNvSpPr>
          <p:nvPr>
            <p:ph type="body" sz="quarter" idx="15"/>
          </p:nvPr>
        </p:nvSpPr>
        <p:spPr>
          <a:xfrm>
            <a:off x="107950" y="1052395"/>
            <a:ext cx="6457442" cy="3548179"/>
          </a:xfrm>
        </p:spPr>
        <p:txBody>
          <a:bodyPr/>
          <a:lstStyle/>
          <a:p>
            <a:pPr>
              <a:lnSpc>
                <a:spcPct val="100000"/>
              </a:lnSpc>
              <a:spcBef>
                <a:spcPts val="1200"/>
              </a:spcBef>
            </a:pPr>
            <a:r>
              <a:rPr lang="sv-SE" sz="1800" dirty="0"/>
              <a:t>Håll koll på agendan – icke anmälda ärenden parkeras</a:t>
            </a:r>
          </a:p>
          <a:p>
            <a:pPr>
              <a:lnSpc>
                <a:spcPct val="100000"/>
              </a:lnSpc>
              <a:spcBef>
                <a:spcPts val="1200"/>
              </a:spcBef>
            </a:pPr>
            <a:r>
              <a:rPr lang="sv-SE" sz="1800" dirty="0"/>
              <a:t>Uppmuntra alla att deltaga aktivt, gå laget runt, använd </a:t>
            </a:r>
            <a:r>
              <a:rPr lang="sv-SE" sz="1800" dirty="0" err="1"/>
              <a:t>notisar</a:t>
            </a:r>
            <a:r>
              <a:rPr lang="sv-SE" sz="1800" dirty="0"/>
              <a:t>, bikupor m.m.</a:t>
            </a:r>
          </a:p>
          <a:p>
            <a:pPr>
              <a:lnSpc>
                <a:spcPct val="100000"/>
              </a:lnSpc>
              <a:spcBef>
                <a:spcPts val="1200"/>
              </a:spcBef>
            </a:pPr>
            <a:r>
              <a:rPr lang="sv-SE" sz="1800" dirty="0"/>
              <a:t>Undvik multitasking och distraktioner under mötet</a:t>
            </a:r>
          </a:p>
          <a:p>
            <a:pPr>
              <a:lnSpc>
                <a:spcPct val="100000"/>
              </a:lnSpc>
              <a:spcBef>
                <a:spcPts val="1200"/>
              </a:spcBef>
            </a:pPr>
            <a:r>
              <a:rPr lang="sv-SE" sz="1800" dirty="0"/>
              <a:t>Reflektera parallellt över ”hur det går” utifrån målsättningar/avsikt</a:t>
            </a:r>
          </a:p>
          <a:p>
            <a:pPr>
              <a:lnSpc>
                <a:spcPct val="100000"/>
              </a:lnSpc>
              <a:spcBef>
                <a:spcPts val="1200"/>
              </a:spcBef>
            </a:pPr>
            <a:r>
              <a:rPr lang="sv-SE" sz="1800" dirty="0"/>
              <a:t>Avbryt när kommunikationen bland mötesdeltagarna inte flyter eller blir för lång</a:t>
            </a:r>
          </a:p>
          <a:p>
            <a:pPr>
              <a:lnSpc>
                <a:spcPct val="100000"/>
              </a:lnSpc>
              <a:spcBef>
                <a:spcPts val="1200"/>
              </a:spcBef>
            </a:pPr>
            <a:endParaRPr lang="sv-SE" dirty="0"/>
          </a:p>
          <a:p>
            <a:pPr>
              <a:lnSpc>
                <a:spcPct val="100000"/>
              </a:lnSpc>
              <a:spcBef>
                <a:spcPts val="1200"/>
              </a:spcBef>
            </a:pPr>
            <a:endParaRPr lang="sv-SE" dirty="0"/>
          </a:p>
        </p:txBody>
      </p:sp>
      <p:sp>
        <p:nvSpPr>
          <p:cNvPr id="2" name="Tankebubbla: moln 1">
            <a:extLst>
              <a:ext uri="{FF2B5EF4-FFF2-40B4-BE49-F238E27FC236}">
                <a16:creationId xmlns:a16="http://schemas.microsoft.com/office/drawing/2014/main" id="{6C02143B-02EF-4408-8DF3-88B86C705932}"/>
              </a:ext>
            </a:extLst>
          </p:cNvPr>
          <p:cNvSpPr/>
          <p:nvPr/>
        </p:nvSpPr>
        <p:spPr>
          <a:xfrm>
            <a:off x="6334542" y="320737"/>
            <a:ext cx="2982879" cy="2098307"/>
          </a:xfrm>
          <a:prstGeom prst="cloudCallou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8600" indent="-228600">
              <a:buAutoNum type="arabicPeriod"/>
            </a:pPr>
            <a:r>
              <a:rPr lang="sv-SE" sz="1200" dirty="0">
                <a:latin typeface="+mj-lt"/>
              </a:rPr>
              <a:t>Vad gör du, som du/ni kommer fortsätta göra? </a:t>
            </a:r>
          </a:p>
          <a:p>
            <a:pPr marL="228600" indent="-228600">
              <a:buAutoNum type="arabicPeriod"/>
            </a:pPr>
            <a:r>
              <a:rPr lang="sv-SE" sz="1200" dirty="0">
                <a:latin typeface="+mj-lt"/>
              </a:rPr>
              <a:t>Vad vill du börja göra eller göra ännu bättre? </a:t>
            </a:r>
          </a:p>
          <a:p>
            <a:pPr marL="228600" indent="-228600">
              <a:buAutoNum type="arabicPeriod"/>
            </a:pPr>
            <a:r>
              <a:rPr lang="sv-SE" sz="1200" dirty="0">
                <a:latin typeface="+mj-lt"/>
              </a:rPr>
              <a:t>Andra lärdomar/insikter? </a:t>
            </a:r>
          </a:p>
        </p:txBody>
      </p:sp>
    </p:spTree>
    <p:extLst>
      <p:ext uri="{BB962C8B-B14F-4D97-AF65-F5344CB8AC3E}">
        <p14:creationId xmlns:p14="http://schemas.microsoft.com/office/powerpoint/2010/main" val="275493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E2C24DF-AF7D-4C42-9E53-63F23D9C3ED5}"/>
              </a:ext>
            </a:extLst>
          </p:cNvPr>
          <p:cNvSpPr>
            <a:spLocks noGrp="1"/>
          </p:cNvSpPr>
          <p:nvPr>
            <p:ph type="title"/>
          </p:nvPr>
        </p:nvSpPr>
        <p:spPr/>
        <p:txBody>
          <a:bodyPr/>
          <a:lstStyle/>
          <a:p>
            <a:r>
              <a:rPr lang="sv-SE" dirty="0"/>
              <a:t>3. Avslutning/efter</a:t>
            </a:r>
          </a:p>
        </p:txBody>
      </p:sp>
      <p:sp>
        <p:nvSpPr>
          <p:cNvPr id="4" name="Platshållare för text 3">
            <a:extLst>
              <a:ext uri="{FF2B5EF4-FFF2-40B4-BE49-F238E27FC236}">
                <a16:creationId xmlns:a16="http://schemas.microsoft.com/office/drawing/2014/main" id="{C359BEE5-CA73-43AF-A64E-699B8B84DB1A}"/>
              </a:ext>
            </a:extLst>
          </p:cNvPr>
          <p:cNvSpPr>
            <a:spLocks noGrp="1"/>
          </p:cNvSpPr>
          <p:nvPr>
            <p:ph type="body" sz="quarter" idx="15"/>
          </p:nvPr>
        </p:nvSpPr>
        <p:spPr>
          <a:xfrm>
            <a:off x="107950" y="1052395"/>
            <a:ext cx="6457442" cy="3548179"/>
          </a:xfrm>
        </p:spPr>
        <p:txBody>
          <a:bodyPr/>
          <a:lstStyle/>
          <a:p>
            <a:pPr>
              <a:lnSpc>
                <a:spcPct val="100000"/>
              </a:lnSpc>
              <a:spcBef>
                <a:spcPts val="1200"/>
              </a:spcBef>
            </a:pPr>
            <a:r>
              <a:rPr lang="sv-SE" dirty="0"/>
              <a:t>Summera resultatet av mötet, delegera ansvar</a:t>
            </a:r>
          </a:p>
          <a:p>
            <a:pPr>
              <a:lnSpc>
                <a:spcPct val="100000"/>
              </a:lnSpc>
              <a:spcBef>
                <a:spcPts val="1200"/>
              </a:spcBef>
            </a:pPr>
            <a:r>
              <a:rPr lang="sv-SE" dirty="0"/>
              <a:t>Återbesök parkeringsrutan och flytta med viktiga punkter till nästa möte</a:t>
            </a:r>
          </a:p>
          <a:p>
            <a:pPr>
              <a:lnSpc>
                <a:spcPct val="100000"/>
              </a:lnSpc>
              <a:spcBef>
                <a:spcPts val="1200"/>
              </a:spcBef>
            </a:pPr>
            <a:r>
              <a:rPr lang="sv-SE" dirty="0"/>
              <a:t>Reflektera över mötet</a:t>
            </a:r>
          </a:p>
          <a:p>
            <a:pPr>
              <a:lnSpc>
                <a:spcPct val="100000"/>
              </a:lnSpc>
              <a:spcBef>
                <a:spcPts val="1200"/>
              </a:spcBef>
            </a:pPr>
            <a:r>
              <a:rPr lang="sv-SE" dirty="0"/>
              <a:t>Avsluta mötet i tid </a:t>
            </a:r>
          </a:p>
          <a:p>
            <a:pPr>
              <a:lnSpc>
                <a:spcPct val="100000"/>
              </a:lnSpc>
              <a:spcBef>
                <a:spcPts val="1200"/>
              </a:spcBef>
            </a:pPr>
            <a:r>
              <a:rPr lang="sv-SE" dirty="0"/>
              <a:t>Skicka ut anteckningar med olika ansvar så fort som möjligt </a:t>
            </a:r>
          </a:p>
          <a:p>
            <a:pPr>
              <a:lnSpc>
                <a:spcPct val="100000"/>
              </a:lnSpc>
              <a:spcBef>
                <a:spcPts val="1200"/>
              </a:spcBef>
            </a:pPr>
            <a:endParaRPr lang="sv-SE" dirty="0"/>
          </a:p>
          <a:p>
            <a:pPr>
              <a:lnSpc>
                <a:spcPct val="100000"/>
              </a:lnSpc>
              <a:spcBef>
                <a:spcPts val="1200"/>
              </a:spcBef>
            </a:pPr>
            <a:endParaRPr lang="sv-SE" dirty="0"/>
          </a:p>
        </p:txBody>
      </p:sp>
      <p:sp>
        <p:nvSpPr>
          <p:cNvPr id="2" name="Tankebubbla: moln 1">
            <a:extLst>
              <a:ext uri="{FF2B5EF4-FFF2-40B4-BE49-F238E27FC236}">
                <a16:creationId xmlns:a16="http://schemas.microsoft.com/office/drawing/2014/main" id="{6C02143B-02EF-4408-8DF3-88B86C705932}"/>
              </a:ext>
            </a:extLst>
          </p:cNvPr>
          <p:cNvSpPr/>
          <p:nvPr/>
        </p:nvSpPr>
        <p:spPr>
          <a:xfrm>
            <a:off x="6334542" y="320737"/>
            <a:ext cx="2982879" cy="2098307"/>
          </a:xfrm>
          <a:prstGeom prst="cloudCallou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8600" indent="-228600">
              <a:buAutoNum type="arabicPeriod"/>
            </a:pPr>
            <a:r>
              <a:rPr lang="sv-SE" sz="1200" dirty="0">
                <a:latin typeface="+mj-lt"/>
              </a:rPr>
              <a:t>Vad gör du, som du/ni kommer fortsätta göra? </a:t>
            </a:r>
          </a:p>
          <a:p>
            <a:pPr marL="228600" indent="-228600">
              <a:buAutoNum type="arabicPeriod"/>
            </a:pPr>
            <a:r>
              <a:rPr lang="sv-SE" sz="1200" dirty="0">
                <a:latin typeface="+mj-lt"/>
              </a:rPr>
              <a:t>Vad vill du börja göra eller göra ännu bättre? </a:t>
            </a:r>
          </a:p>
          <a:p>
            <a:pPr marL="228600" indent="-228600">
              <a:buAutoNum type="arabicPeriod"/>
            </a:pPr>
            <a:r>
              <a:rPr lang="sv-SE" sz="1200" dirty="0">
                <a:latin typeface="+mj-lt"/>
              </a:rPr>
              <a:t>Andra lärdomar/insikter? </a:t>
            </a:r>
          </a:p>
        </p:txBody>
      </p:sp>
    </p:spTree>
    <p:extLst>
      <p:ext uri="{BB962C8B-B14F-4D97-AF65-F5344CB8AC3E}">
        <p14:creationId xmlns:p14="http://schemas.microsoft.com/office/powerpoint/2010/main" val="16501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56BBC206-981C-4652-AE41-07D4CD881CB5}"/>
              </a:ext>
            </a:extLst>
          </p:cNvPr>
          <p:cNvPicPr>
            <a:picLocks noGrp="1" noChangeAspect="1"/>
          </p:cNvPicPr>
          <p:nvPr>
            <p:ph type="pic" sz="quarter" idx="13"/>
          </p:nvPr>
        </p:nvPicPr>
        <p:blipFill>
          <a:blip r:embed="rId3"/>
          <a:srcRect t="5160" b="5160"/>
          <a:stretch>
            <a:fillRect/>
          </a:stretch>
        </p:blipFill>
        <p:spPr/>
      </p:pic>
      <p:sp>
        <p:nvSpPr>
          <p:cNvPr id="3" name="Platshållare för text 2">
            <a:extLst>
              <a:ext uri="{FF2B5EF4-FFF2-40B4-BE49-F238E27FC236}">
                <a16:creationId xmlns:a16="http://schemas.microsoft.com/office/drawing/2014/main" id="{59C444DA-87AF-409E-B352-1061320ACB44}"/>
              </a:ext>
            </a:extLst>
          </p:cNvPr>
          <p:cNvSpPr>
            <a:spLocks noGrp="1"/>
          </p:cNvSpPr>
          <p:nvPr>
            <p:ph type="body" sz="quarter" idx="14"/>
          </p:nvPr>
        </p:nvSpPr>
        <p:spPr>
          <a:xfrm>
            <a:off x="107951" y="1374474"/>
            <a:ext cx="4125721" cy="576293"/>
          </a:xfrm>
        </p:spPr>
        <p:txBody>
          <a:bodyPr/>
          <a:lstStyle/>
          <a:p>
            <a:r>
              <a:rPr lang="sv-SE" dirty="0"/>
              <a:t>Alla medverkandes ansvar </a:t>
            </a:r>
          </a:p>
        </p:txBody>
      </p:sp>
      <p:sp>
        <p:nvSpPr>
          <p:cNvPr id="5" name="Tår 4">
            <a:extLst>
              <a:ext uri="{FF2B5EF4-FFF2-40B4-BE49-F238E27FC236}">
                <a16:creationId xmlns:a16="http://schemas.microsoft.com/office/drawing/2014/main" id="{A635A380-86F4-4007-990C-89908B6A772D}"/>
              </a:ext>
            </a:extLst>
          </p:cNvPr>
          <p:cNvSpPr/>
          <p:nvPr/>
        </p:nvSpPr>
        <p:spPr>
          <a:xfrm>
            <a:off x="5020542" y="96786"/>
            <a:ext cx="4015408" cy="3965713"/>
          </a:xfrm>
          <a:prstGeom prst="teardrop">
            <a:avLst/>
          </a:prstGeom>
          <a:solidFill>
            <a:srgbClr val="003C71"/>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1200"/>
              </a:spcAft>
            </a:pPr>
            <a:r>
              <a:rPr lang="sv-SE" sz="1800" dirty="0">
                <a:ln w="0"/>
                <a:solidFill>
                  <a:schemeClr val="bg1"/>
                </a:solidFill>
                <a:effectLst>
                  <a:outerShdw blurRad="38100" dist="19050" dir="2700000" algn="tl" rotWithShape="0">
                    <a:schemeClr val="dk1">
                      <a:alpha val="40000"/>
                    </a:schemeClr>
                  </a:outerShdw>
                </a:effectLst>
                <a:latin typeface="Barlow Semi Condensed" panose="00000506000000000000" pitchFamily="50" charset="0"/>
              </a:rPr>
              <a:t>Kom i tid, visa engagemang och ta ansvar</a:t>
            </a:r>
          </a:p>
          <a:p>
            <a:pPr algn="ctr">
              <a:spcAft>
                <a:spcPts val="1200"/>
              </a:spcAft>
            </a:pPr>
            <a:r>
              <a:rPr lang="sv-SE" sz="1800" dirty="0">
                <a:ln w="0"/>
                <a:solidFill>
                  <a:schemeClr val="bg1"/>
                </a:solidFill>
                <a:effectLst>
                  <a:outerShdw blurRad="38100" dist="19050" dir="2700000" algn="tl" rotWithShape="0">
                    <a:schemeClr val="dk1">
                      <a:alpha val="40000"/>
                    </a:schemeClr>
                  </a:outerShdw>
                </a:effectLst>
                <a:latin typeface="Barlow Semi Condensed" panose="00000506000000000000" pitchFamily="50" charset="0"/>
              </a:rPr>
              <a:t>Lyssna och ställ frågor</a:t>
            </a:r>
          </a:p>
          <a:p>
            <a:pPr algn="ctr">
              <a:spcAft>
                <a:spcPts val="1200"/>
              </a:spcAft>
            </a:pPr>
            <a:r>
              <a:rPr lang="sv-SE" sz="1800" dirty="0">
                <a:ln w="0"/>
                <a:solidFill>
                  <a:schemeClr val="bg1"/>
                </a:solidFill>
                <a:effectLst>
                  <a:outerShdw blurRad="38100" dist="19050" dir="2700000" algn="tl" rotWithShape="0">
                    <a:schemeClr val="dk1">
                      <a:alpha val="40000"/>
                    </a:schemeClr>
                  </a:outerShdw>
                </a:effectLst>
                <a:latin typeface="Barlow Semi Condensed" panose="00000506000000000000" pitchFamily="50" charset="0"/>
              </a:rPr>
              <a:t>Uppmuntra och bygg vidare på varandra</a:t>
            </a:r>
          </a:p>
          <a:p>
            <a:pPr algn="ctr">
              <a:spcAft>
                <a:spcPts val="1200"/>
              </a:spcAft>
            </a:pPr>
            <a:r>
              <a:rPr lang="sv-SE" sz="1800" dirty="0">
                <a:ln w="0"/>
                <a:solidFill>
                  <a:schemeClr val="bg1"/>
                </a:solidFill>
                <a:effectLst>
                  <a:outerShdw blurRad="38100" dist="19050" dir="2700000" algn="tl" rotWithShape="0">
                    <a:schemeClr val="dk1">
                      <a:alpha val="40000"/>
                    </a:schemeClr>
                  </a:outerShdw>
                </a:effectLst>
                <a:latin typeface="Barlow Semi Condensed" panose="00000506000000000000" pitchFamily="50" charset="0"/>
              </a:rPr>
              <a:t>Bidra med öppenhet </a:t>
            </a:r>
          </a:p>
          <a:p>
            <a:pPr algn="ctr">
              <a:spcAft>
                <a:spcPts val="1200"/>
              </a:spcAft>
            </a:pPr>
            <a:r>
              <a:rPr lang="sv-SE" sz="1800" dirty="0">
                <a:ln w="0"/>
                <a:solidFill>
                  <a:schemeClr val="bg1"/>
                </a:solidFill>
                <a:effectLst>
                  <a:outerShdw blurRad="38100" dist="19050" dir="2700000" algn="tl" rotWithShape="0">
                    <a:schemeClr val="dk1">
                      <a:alpha val="40000"/>
                    </a:schemeClr>
                  </a:outerShdw>
                </a:effectLst>
                <a:latin typeface="Barlow Semi Condensed" panose="00000506000000000000" pitchFamily="50" charset="0"/>
              </a:rPr>
              <a:t> Dela egna tankar och idéer</a:t>
            </a:r>
            <a:endParaRPr lang="sv-SE" sz="1800" dirty="0">
              <a:latin typeface="Barlow Semi Condensed" panose="00000506000000000000" pitchFamily="50" charset="0"/>
            </a:endParaRPr>
          </a:p>
        </p:txBody>
      </p:sp>
    </p:spTree>
    <p:extLst>
      <p:ext uri="{BB962C8B-B14F-4D97-AF65-F5344CB8AC3E}">
        <p14:creationId xmlns:p14="http://schemas.microsoft.com/office/powerpoint/2010/main" val="244075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DB27062-0FF0-4161-A371-9181B936B08E}"/>
              </a:ext>
            </a:extLst>
          </p:cNvPr>
          <p:cNvSpPr>
            <a:spLocks noGrp="1"/>
          </p:cNvSpPr>
          <p:nvPr>
            <p:ph type="body" sz="quarter" idx="14"/>
          </p:nvPr>
        </p:nvSpPr>
        <p:spPr/>
        <p:txBody>
          <a:bodyPr/>
          <a:lstStyle/>
          <a:p>
            <a:r>
              <a:rPr lang="sv-SE" dirty="0"/>
              <a:t>Fördjupningsuppgift</a:t>
            </a:r>
          </a:p>
        </p:txBody>
      </p:sp>
    </p:spTree>
    <p:extLst>
      <p:ext uri="{BB962C8B-B14F-4D97-AF65-F5344CB8AC3E}">
        <p14:creationId xmlns:p14="http://schemas.microsoft.com/office/powerpoint/2010/main" val="97240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E5D7FDB6-24E1-47EF-8E15-AACCC43C9EC1}"/>
              </a:ext>
            </a:extLst>
          </p:cNvPr>
          <p:cNvPicPr>
            <a:picLocks noGrp="1" noChangeAspect="1"/>
          </p:cNvPicPr>
          <p:nvPr>
            <p:ph type="pic" sz="quarter" idx="13"/>
          </p:nvPr>
        </p:nvPicPr>
        <p:blipFill rotWithShape="1">
          <a:blip r:embed="rId3"/>
          <a:srcRect l="5736" t="5160" b="5160"/>
          <a:stretch/>
        </p:blipFill>
        <p:spPr>
          <a:xfrm>
            <a:off x="4828032" y="96786"/>
            <a:ext cx="4207918" cy="4503270"/>
          </a:xfrm>
        </p:spPr>
      </p:pic>
      <p:sp>
        <p:nvSpPr>
          <p:cNvPr id="2" name="Rubrik 1">
            <a:extLst>
              <a:ext uri="{FF2B5EF4-FFF2-40B4-BE49-F238E27FC236}">
                <a16:creationId xmlns:a16="http://schemas.microsoft.com/office/drawing/2014/main" id="{2EC24454-40E1-401C-B353-714A2F8EB96E}"/>
              </a:ext>
            </a:extLst>
          </p:cNvPr>
          <p:cNvSpPr>
            <a:spLocks noGrp="1"/>
          </p:cNvSpPr>
          <p:nvPr>
            <p:ph type="title"/>
          </p:nvPr>
        </p:nvSpPr>
        <p:spPr/>
        <p:txBody>
          <a:bodyPr/>
          <a:lstStyle/>
          <a:p>
            <a:r>
              <a:rPr lang="sv-SE" sz="1200" i="1" dirty="0"/>
              <a:t>										</a:t>
            </a:r>
            <a:br>
              <a:rPr lang="sv-SE" dirty="0"/>
            </a:br>
            <a:r>
              <a:rPr lang="sv-SE" dirty="0"/>
              <a:t>Fyra samarbetsnycklar</a:t>
            </a:r>
          </a:p>
        </p:txBody>
      </p:sp>
      <p:sp>
        <p:nvSpPr>
          <p:cNvPr id="3" name="Platshållare för text 2">
            <a:extLst>
              <a:ext uri="{FF2B5EF4-FFF2-40B4-BE49-F238E27FC236}">
                <a16:creationId xmlns:a16="http://schemas.microsoft.com/office/drawing/2014/main" id="{5DC3F4C5-767F-4EE5-BEC4-DFF3232C83E4}"/>
              </a:ext>
            </a:extLst>
          </p:cNvPr>
          <p:cNvSpPr>
            <a:spLocks noGrp="1"/>
          </p:cNvSpPr>
          <p:nvPr>
            <p:ph type="body" sz="quarter" idx="15"/>
          </p:nvPr>
        </p:nvSpPr>
        <p:spPr>
          <a:xfrm>
            <a:off x="107950" y="1052395"/>
            <a:ext cx="4720082" cy="3548179"/>
          </a:xfrm>
        </p:spPr>
        <p:txBody>
          <a:bodyPr/>
          <a:lstStyle/>
          <a:p>
            <a:pPr marL="0" indent="0">
              <a:lnSpc>
                <a:spcPct val="100000"/>
              </a:lnSpc>
              <a:spcBef>
                <a:spcPts val="1200"/>
              </a:spcBef>
              <a:buNone/>
            </a:pPr>
            <a:r>
              <a:rPr lang="sv-SE" sz="1300" b="1" dirty="0"/>
              <a:t>Varje medlem i teamet ska </a:t>
            </a:r>
          </a:p>
          <a:p>
            <a:pPr>
              <a:lnSpc>
                <a:spcPct val="100000"/>
              </a:lnSpc>
              <a:spcBef>
                <a:spcPts val="1200"/>
              </a:spcBef>
            </a:pPr>
            <a:r>
              <a:rPr lang="sv-SE" sz="1300" b="1" dirty="0"/>
              <a:t>SJÄLV BIDRA </a:t>
            </a:r>
            <a:r>
              <a:rPr lang="sv-SE" sz="1300" dirty="0"/>
              <a:t>– alla medlemmar ska bidra till den fråga som avhandlas (fakta, åsikter, farhågor, känslor etcetera) </a:t>
            </a:r>
          </a:p>
          <a:p>
            <a:pPr>
              <a:lnSpc>
                <a:spcPct val="100000"/>
              </a:lnSpc>
              <a:spcBef>
                <a:spcPts val="1200"/>
              </a:spcBef>
            </a:pPr>
            <a:r>
              <a:rPr lang="sv-SE" sz="1300" b="1" dirty="0"/>
              <a:t>FRÅGA </a:t>
            </a:r>
            <a:r>
              <a:rPr lang="sv-SE" sz="1300" dirty="0"/>
              <a:t>– alla medlemmar ska vara intresserade av vad övriga medlemmar vet, känner och tänker kring den fråga som avhandlas (ställ frågor, ge utrymme och visa intresse) </a:t>
            </a:r>
          </a:p>
          <a:p>
            <a:pPr>
              <a:lnSpc>
                <a:spcPct val="100000"/>
              </a:lnSpc>
              <a:spcBef>
                <a:spcPts val="1200"/>
              </a:spcBef>
            </a:pPr>
            <a:r>
              <a:rPr lang="sv-SE" sz="1300" b="1" dirty="0"/>
              <a:t>LÄNKA </a:t>
            </a:r>
            <a:r>
              <a:rPr lang="sv-SE" sz="1300" dirty="0"/>
              <a:t>– alla medlemmar ska koppla samman/binda ihop och reagera på övriga medlemmars bidrag (bygga vidare, se samband, visa stöd) </a:t>
            </a:r>
          </a:p>
          <a:p>
            <a:pPr>
              <a:lnSpc>
                <a:spcPct val="100000"/>
              </a:lnSpc>
              <a:spcBef>
                <a:spcPts val="1200"/>
              </a:spcBef>
            </a:pPr>
            <a:r>
              <a:rPr lang="sv-SE" sz="1300" b="1" dirty="0"/>
              <a:t>RAMA IN</a:t>
            </a:r>
            <a:r>
              <a:rPr lang="sv-SE" sz="1300" dirty="0"/>
              <a:t>– alla medlemmar ska bidra till att avgränsa, summera och sammanfatta vad som sagts och beslutats</a:t>
            </a:r>
          </a:p>
        </p:txBody>
      </p:sp>
    </p:spTree>
    <p:extLst>
      <p:ext uri="{BB962C8B-B14F-4D97-AF65-F5344CB8AC3E}">
        <p14:creationId xmlns:p14="http://schemas.microsoft.com/office/powerpoint/2010/main" val="35236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8767DB-5EDE-48B7-9E63-DF61FBD1BE0B}"/>
              </a:ext>
            </a:extLst>
          </p:cNvPr>
          <p:cNvSpPr>
            <a:spLocks noGrp="1"/>
          </p:cNvSpPr>
          <p:nvPr>
            <p:ph type="title"/>
          </p:nvPr>
        </p:nvSpPr>
        <p:spPr>
          <a:xfrm>
            <a:off x="107999" y="438584"/>
            <a:ext cx="8921875" cy="280165"/>
          </a:xfrm>
        </p:spPr>
        <p:txBody>
          <a:bodyPr/>
          <a:lstStyle/>
          <a:p>
            <a:r>
              <a:rPr lang="sv-SE" sz="1200" i="1" dirty="0">
                <a:solidFill>
                  <a:srgbClr val="00B0F0"/>
                </a:solidFill>
              </a:rPr>
              <a:t>										</a:t>
            </a:r>
            <a:br>
              <a:rPr lang="sv-SE" i="1" dirty="0"/>
            </a:br>
            <a:r>
              <a:rPr lang="sv-SE" dirty="0"/>
              <a:t>Fundera enskilt över hur du bidragit till dagens möte</a:t>
            </a:r>
          </a:p>
        </p:txBody>
      </p:sp>
      <p:sp>
        <p:nvSpPr>
          <p:cNvPr id="3" name="Platshållare för text 2">
            <a:extLst>
              <a:ext uri="{FF2B5EF4-FFF2-40B4-BE49-F238E27FC236}">
                <a16:creationId xmlns:a16="http://schemas.microsoft.com/office/drawing/2014/main" id="{35779ABF-8A12-49E7-ACDB-49BB74261967}"/>
              </a:ext>
            </a:extLst>
          </p:cNvPr>
          <p:cNvSpPr>
            <a:spLocks noGrp="1"/>
          </p:cNvSpPr>
          <p:nvPr>
            <p:ph type="body" sz="quarter" idx="15"/>
          </p:nvPr>
        </p:nvSpPr>
        <p:spPr>
          <a:xfrm>
            <a:off x="107999" y="806922"/>
            <a:ext cx="8261693" cy="3863932"/>
          </a:xfrm>
        </p:spPr>
        <p:txBody>
          <a:bodyPr/>
          <a:lstStyle/>
          <a:p>
            <a:pPr marL="0" indent="0">
              <a:buNone/>
            </a:pPr>
            <a:r>
              <a:rPr lang="sv-SE" dirty="0"/>
              <a:t>Idag har jag bidragit till vårt möte genom att…</a:t>
            </a:r>
          </a:p>
          <a:p>
            <a:pPr marL="0" indent="0">
              <a:lnSpc>
                <a:spcPct val="100000"/>
              </a:lnSpc>
              <a:spcBef>
                <a:spcPts val="0"/>
              </a:spcBef>
              <a:buNone/>
            </a:pPr>
            <a:r>
              <a:rPr lang="sv-SE" dirty="0"/>
              <a:t>	</a:t>
            </a:r>
          </a:p>
          <a:p>
            <a:pPr marL="0" indent="0">
              <a:lnSpc>
                <a:spcPct val="100000"/>
              </a:lnSpc>
              <a:spcBef>
                <a:spcPts val="0"/>
              </a:spcBef>
              <a:buNone/>
            </a:pPr>
            <a:r>
              <a:rPr lang="sv-SE" sz="1200" dirty="0"/>
              <a:t>	… berätta om mina tankar, åsikter och kunskaper </a:t>
            </a:r>
            <a:r>
              <a:rPr lang="sv-SE" sz="800" dirty="0"/>
              <a:t> 			 		</a:t>
            </a:r>
          </a:p>
          <a:p>
            <a:pPr marL="0" indent="0">
              <a:lnSpc>
                <a:spcPct val="100000"/>
              </a:lnSpc>
              <a:spcBef>
                <a:spcPts val="0"/>
              </a:spcBef>
              <a:buNone/>
            </a:pPr>
            <a:r>
              <a:rPr lang="sv-SE" sz="1200" dirty="0"/>
              <a:t>	 i de frågor vi samtalat om</a:t>
            </a:r>
          </a:p>
          <a:p>
            <a:pPr marL="0" indent="0">
              <a:lnSpc>
                <a:spcPct val="100000"/>
              </a:lnSpc>
              <a:spcBef>
                <a:spcPts val="0"/>
              </a:spcBef>
              <a:buNone/>
            </a:pPr>
            <a:endParaRPr lang="sv-SE" sz="1200" dirty="0"/>
          </a:p>
          <a:p>
            <a:pPr marL="0" indent="0">
              <a:lnSpc>
                <a:spcPct val="100000"/>
              </a:lnSpc>
              <a:spcBef>
                <a:spcPts val="0"/>
              </a:spcBef>
              <a:buNone/>
            </a:pPr>
            <a:r>
              <a:rPr lang="sv-SE" sz="1200" dirty="0"/>
              <a:t>	… uppmana mina arbetskamrater att berätta om</a:t>
            </a:r>
          </a:p>
          <a:p>
            <a:pPr marL="0" indent="0">
              <a:lnSpc>
                <a:spcPct val="100000"/>
              </a:lnSpc>
              <a:spcBef>
                <a:spcPts val="0"/>
              </a:spcBef>
              <a:buNone/>
            </a:pPr>
            <a:r>
              <a:rPr lang="sv-SE" sz="1200" dirty="0"/>
              <a:t>	 sina tankar och åsikter och ställa följdfrågor så de</a:t>
            </a:r>
          </a:p>
          <a:p>
            <a:pPr marL="0" indent="0">
              <a:lnSpc>
                <a:spcPct val="100000"/>
              </a:lnSpc>
              <a:spcBef>
                <a:spcPts val="0"/>
              </a:spcBef>
              <a:buNone/>
            </a:pPr>
            <a:r>
              <a:rPr lang="sv-SE" sz="1200" dirty="0"/>
              <a:t>	 får hjälp att förtydliga vad de menar</a:t>
            </a:r>
          </a:p>
          <a:p>
            <a:pPr marL="0" indent="0">
              <a:lnSpc>
                <a:spcPct val="100000"/>
              </a:lnSpc>
              <a:spcBef>
                <a:spcPts val="0"/>
              </a:spcBef>
              <a:buNone/>
            </a:pPr>
            <a:endParaRPr lang="sv-SE" sz="1200" dirty="0"/>
          </a:p>
          <a:p>
            <a:pPr marL="0" indent="0">
              <a:lnSpc>
                <a:spcPct val="100000"/>
              </a:lnSpc>
              <a:spcBef>
                <a:spcPts val="0"/>
              </a:spcBef>
              <a:buNone/>
            </a:pPr>
            <a:r>
              <a:rPr lang="sv-SE" sz="1200" dirty="0"/>
              <a:t>	… bekräfta och komplettera andras tankar och idéer</a:t>
            </a:r>
          </a:p>
          <a:p>
            <a:pPr marL="0" indent="0">
              <a:lnSpc>
                <a:spcPct val="100000"/>
              </a:lnSpc>
              <a:spcBef>
                <a:spcPts val="0"/>
              </a:spcBef>
              <a:buNone/>
            </a:pPr>
            <a:endParaRPr lang="sv-SE" sz="1200" dirty="0"/>
          </a:p>
          <a:p>
            <a:pPr marL="0" indent="0">
              <a:lnSpc>
                <a:spcPct val="100000"/>
              </a:lnSpc>
              <a:spcBef>
                <a:spcPts val="0"/>
              </a:spcBef>
              <a:buNone/>
            </a:pPr>
            <a:r>
              <a:rPr lang="sv-SE" sz="1200" dirty="0"/>
              <a:t>	… sammanfatta vad som sagts och peka på vad som</a:t>
            </a:r>
          </a:p>
          <a:p>
            <a:pPr marL="0" indent="0">
              <a:lnSpc>
                <a:spcPct val="100000"/>
              </a:lnSpc>
              <a:spcBef>
                <a:spcPts val="0"/>
              </a:spcBef>
              <a:buNone/>
            </a:pPr>
            <a:r>
              <a:rPr lang="sv-SE" sz="1200" dirty="0"/>
              <a:t>	 vi behöver samtala mer om</a:t>
            </a:r>
          </a:p>
          <a:p>
            <a:pPr marL="0" indent="0">
              <a:lnSpc>
                <a:spcPct val="100000"/>
              </a:lnSpc>
              <a:spcBef>
                <a:spcPts val="0"/>
              </a:spcBef>
              <a:buNone/>
            </a:pPr>
            <a:endParaRPr lang="sv-SE" sz="1200" dirty="0"/>
          </a:p>
          <a:p>
            <a:pPr marL="0" indent="0">
              <a:lnSpc>
                <a:spcPct val="100000"/>
              </a:lnSpc>
              <a:spcBef>
                <a:spcPts val="0"/>
              </a:spcBef>
              <a:buNone/>
            </a:pPr>
            <a:endParaRPr lang="sv-SE" sz="1200" dirty="0"/>
          </a:p>
          <a:p>
            <a:pPr marL="0" indent="0">
              <a:lnSpc>
                <a:spcPct val="100000"/>
              </a:lnSpc>
              <a:spcBef>
                <a:spcPts val="0"/>
              </a:spcBef>
              <a:buNone/>
            </a:pPr>
            <a:r>
              <a:rPr lang="sv-SE" sz="1100" b="1" dirty="0"/>
              <a:t>På nästa möte ska jag:</a:t>
            </a:r>
          </a:p>
          <a:p>
            <a:pPr marL="0" indent="0">
              <a:lnSpc>
                <a:spcPct val="100000"/>
              </a:lnSpc>
              <a:spcBef>
                <a:spcPts val="0"/>
              </a:spcBef>
              <a:buNone/>
            </a:pPr>
            <a:r>
              <a:rPr lang="sv-SE" sz="1100" dirty="0"/>
              <a:t>Göra mer av detta……………………………………………………………………………</a:t>
            </a:r>
          </a:p>
          <a:p>
            <a:pPr marL="0" indent="0">
              <a:lnSpc>
                <a:spcPct val="100000"/>
              </a:lnSpc>
              <a:spcBef>
                <a:spcPts val="0"/>
              </a:spcBef>
              <a:buNone/>
            </a:pPr>
            <a:r>
              <a:rPr lang="sv-SE" sz="1100" dirty="0"/>
              <a:t>Och mindre av detta…………………………………………………………………………</a:t>
            </a:r>
          </a:p>
          <a:p>
            <a:pPr marL="0" indent="0">
              <a:lnSpc>
                <a:spcPct val="100000"/>
              </a:lnSpc>
              <a:spcBef>
                <a:spcPts val="0"/>
              </a:spcBef>
              <a:buNone/>
            </a:pPr>
            <a:endParaRPr lang="sv-SE" sz="1200" dirty="0"/>
          </a:p>
          <a:p>
            <a:pPr marL="0" indent="0">
              <a:lnSpc>
                <a:spcPct val="100000"/>
              </a:lnSpc>
              <a:spcBef>
                <a:spcPts val="0"/>
              </a:spcBef>
              <a:buNone/>
            </a:pPr>
            <a:endParaRPr lang="sv-SE" sz="1200" dirty="0"/>
          </a:p>
          <a:p>
            <a:pPr marL="0" indent="0">
              <a:lnSpc>
                <a:spcPct val="100000"/>
              </a:lnSpc>
              <a:spcBef>
                <a:spcPts val="0"/>
              </a:spcBef>
              <a:buNone/>
            </a:pPr>
            <a:endParaRPr lang="sv-SE" sz="1200" dirty="0"/>
          </a:p>
          <a:p>
            <a:pPr marL="0" indent="0">
              <a:lnSpc>
                <a:spcPct val="100000"/>
              </a:lnSpc>
              <a:spcBef>
                <a:spcPts val="0"/>
              </a:spcBef>
              <a:buNone/>
            </a:pPr>
            <a:endParaRPr lang="sv-SE" sz="1200" dirty="0"/>
          </a:p>
          <a:p>
            <a:pPr marL="0" indent="0">
              <a:lnSpc>
                <a:spcPct val="100000"/>
              </a:lnSpc>
              <a:spcBef>
                <a:spcPts val="0"/>
              </a:spcBef>
              <a:buNone/>
            </a:pPr>
            <a:endParaRPr lang="sv-SE" sz="1200" dirty="0"/>
          </a:p>
        </p:txBody>
      </p:sp>
      <p:sp>
        <p:nvSpPr>
          <p:cNvPr id="5" name="Rektangel: rundade hörn 4">
            <a:extLst>
              <a:ext uri="{FF2B5EF4-FFF2-40B4-BE49-F238E27FC236}">
                <a16:creationId xmlns:a16="http://schemas.microsoft.com/office/drawing/2014/main" id="{9D1A6D08-D492-4991-BC96-3DE52F35DC61}"/>
              </a:ext>
            </a:extLst>
          </p:cNvPr>
          <p:cNvSpPr/>
          <p:nvPr/>
        </p:nvSpPr>
        <p:spPr>
          <a:xfrm>
            <a:off x="551936" y="1605184"/>
            <a:ext cx="313037" cy="322472"/>
          </a:xfrm>
          <a:prstGeom prst="round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5" name="Rektangel: rundade hörn 14">
            <a:extLst>
              <a:ext uri="{FF2B5EF4-FFF2-40B4-BE49-F238E27FC236}">
                <a16:creationId xmlns:a16="http://schemas.microsoft.com/office/drawing/2014/main" id="{8A1A5849-AD0D-4537-94DD-55406D54BE76}"/>
              </a:ext>
            </a:extLst>
          </p:cNvPr>
          <p:cNvSpPr/>
          <p:nvPr/>
        </p:nvSpPr>
        <p:spPr>
          <a:xfrm>
            <a:off x="556055" y="2166551"/>
            <a:ext cx="313037" cy="323549"/>
          </a:xfrm>
          <a:prstGeom prst="round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6" name="Rektangel: rundade hörn 15">
            <a:extLst>
              <a:ext uri="{FF2B5EF4-FFF2-40B4-BE49-F238E27FC236}">
                <a16:creationId xmlns:a16="http://schemas.microsoft.com/office/drawing/2014/main" id="{B1C99C51-9964-404D-B9D0-BE210FCDB707}"/>
              </a:ext>
            </a:extLst>
          </p:cNvPr>
          <p:cNvSpPr/>
          <p:nvPr/>
        </p:nvSpPr>
        <p:spPr>
          <a:xfrm>
            <a:off x="551936" y="2717082"/>
            <a:ext cx="313037" cy="322472"/>
          </a:xfrm>
          <a:prstGeom prst="round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17" name="Rektangel: rundade hörn 16">
            <a:extLst>
              <a:ext uri="{FF2B5EF4-FFF2-40B4-BE49-F238E27FC236}">
                <a16:creationId xmlns:a16="http://schemas.microsoft.com/office/drawing/2014/main" id="{487A54F7-E442-4585-BF64-869E817FF1F8}"/>
              </a:ext>
            </a:extLst>
          </p:cNvPr>
          <p:cNvSpPr/>
          <p:nvPr/>
        </p:nvSpPr>
        <p:spPr>
          <a:xfrm>
            <a:off x="551935" y="3245507"/>
            <a:ext cx="313037" cy="322472"/>
          </a:xfrm>
          <a:prstGeom prst="round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18" name="Bildobjekt 17">
            <a:extLst>
              <a:ext uri="{FF2B5EF4-FFF2-40B4-BE49-F238E27FC236}">
                <a16:creationId xmlns:a16="http://schemas.microsoft.com/office/drawing/2014/main" id="{CE8E4481-730F-4498-B2DF-5BB6DF9B859D}"/>
              </a:ext>
            </a:extLst>
          </p:cNvPr>
          <p:cNvPicPr>
            <a:picLocks noChangeAspect="1"/>
          </p:cNvPicPr>
          <p:nvPr/>
        </p:nvPicPr>
        <p:blipFill>
          <a:blip r:embed="rId3"/>
          <a:stretch>
            <a:fillRect/>
          </a:stretch>
        </p:blipFill>
        <p:spPr>
          <a:xfrm>
            <a:off x="6085146" y="2028784"/>
            <a:ext cx="1743318" cy="514422"/>
          </a:xfrm>
          <a:prstGeom prst="rect">
            <a:avLst/>
          </a:prstGeom>
        </p:spPr>
      </p:pic>
      <p:pic>
        <p:nvPicPr>
          <p:cNvPr id="19" name="Bildobjekt 18">
            <a:extLst>
              <a:ext uri="{FF2B5EF4-FFF2-40B4-BE49-F238E27FC236}">
                <a16:creationId xmlns:a16="http://schemas.microsoft.com/office/drawing/2014/main" id="{7932666F-0F91-4E35-AACB-D8176A829424}"/>
              </a:ext>
            </a:extLst>
          </p:cNvPr>
          <p:cNvPicPr>
            <a:picLocks noChangeAspect="1"/>
          </p:cNvPicPr>
          <p:nvPr/>
        </p:nvPicPr>
        <p:blipFill>
          <a:blip r:embed="rId3"/>
          <a:stretch>
            <a:fillRect/>
          </a:stretch>
        </p:blipFill>
        <p:spPr>
          <a:xfrm>
            <a:off x="6085146" y="1461256"/>
            <a:ext cx="1743318" cy="514422"/>
          </a:xfrm>
          <a:prstGeom prst="rect">
            <a:avLst/>
          </a:prstGeom>
        </p:spPr>
      </p:pic>
      <p:pic>
        <p:nvPicPr>
          <p:cNvPr id="20" name="Bildobjekt 19">
            <a:extLst>
              <a:ext uri="{FF2B5EF4-FFF2-40B4-BE49-F238E27FC236}">
                <a16:creationId xmlns:a16="http://schemas.microsoft.com/office/drawing/2014/main" id="{E007A272-28FE-4A74-A3CC-A7CC7B767D5E}"/>
              </a:ext>
            </a:extLst>
          </p:cNvPr>
          <p:cNvPicPr>
            <a:picLocks noChangeAspect="1"/>
          </p:cNvPicPr>
          <p:nvPr/>
        </p:nvPicPr>
        <p:blipFill>
          <a:blip r:embed="rId3"/>
          <a:stretch>
            <a:fillRect/>
          </a:stretch>
        </p:blipFill>
        <p:spPr>
          <a:xfrm>
            <a:off x="6085146" y="2596312"/>
            <a:ext cx="1743318" cy="514422"/>
          </a:xfrm>
          <a:prstGeom prst="rect">
            <a:avLst/>
          </a:prstGeom>
        </p:spPr>
      </p:pic>
      <p:pic>
        <p:nvPicPr>
          <p:cNvPr id="21" name="Bildobjekt 20">
            <a:extLst>
              <a:ext uri="{FF2B5EF4-FFF2-40B4-BE49-F238E27FC236}">
                <a16:creationId xmlns:a16="http://schemas.microsoft.com/office/drawing/2014/main" id="{FB7D8ADE-477B-4CBC-B996-BE2BBD8B43FE}"/>
              </a:ext>
            </a:extLst>
          </p:cNvPr>
          <p:cNvPicPr>
            <a:picLocks noChangeAspect="1"/>
          </p:cNvPicPr>
          <p:nvPr/>
        </p:nvPicPr>
        <p:blipFill>
          <a:blip r:embed="rId3"/>
          <a:stretch>
            <a:fillRect/>
          </a:stretch>
        </p:blipFill>
        <p:spPr>
          <a:xfrm>
            <a:off x="6085146" y="3133761"/>
            <a:ext cx="1743318" cy="514422"/>
          </a:xfrm>
          <a:prstGeom prst="rect">
            <a:avLst/>
          </a:prstGeom>
        </p:spPr>
      </p:pic>
      <p:sp>
        <p:nvSpPr>
          <p:cNvPr id="22" name="Rektangel: rundade hörn 21">
            <a:extLst>
              <a:ext uri="{FF2B5EF4-FFF2-40B4-BE49-F238E27FC236}">
                <a16:creationId xmlns:a16="http://schemas.microsoft.com/office/drawing/2014/main" id="{D98E8D8A-652C-4BEB-A5C6-C73CCDAE6A99}"/>
              </a:ext>
            </a:extLst>
          </p:cNvPr>
          <p:cNvSpPr/>
          <p:nvPr/>
        </p:nvSpPr>
        <p:spPr>
          <a:xfrm>
            <a:off x="258734" y="3860977"/>
            <a:ext cx="4967021" cy="665683"/>
          </a:xfrm>
          <a:prstGeom prst="roundRect">
            <a:avLst/>
          </a:prstGeom>
          <a:solidFill>
            <a:srgbClr val="003C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a:p>
        </p:txBody>
      </p:sp>
    </p:spTree>
    <p:extLst>
      <p:ext uri="{BB962C8B-B14F-4D97-AF65-F5344CB8AC3E}">
        <p14:creationId xmlns:p14="http://schemas.microsoft.com/office/powerpoint/2010/main" val="299032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2402B3-9F87-4D14-8178-601D6E5E650F}"/>
              </a:ext>
            </a:extLst>
          </p:cNvPr>
          <p:cNvSpPr>
            <a:spLocks noGrp="1"/>
          </p:cNvSpPr>
          <p:nvPr>
            <p:ph type="title"/>
          </p:nvPr>
        </p:nvSpPr>
        <p:spPr>
          <a:xfrm>
            <a:off x="107999" y="-226331"/>
            <a:ext cx="8921875" cy="955610"/>
          </a:xfrm>
        </p:spPr>
        <p:txBody>
          <a:bodyPr/>
          <a:lstStyle/>
          <a:p>
            <a:r>
              <a:rPr lang="sv-SE" dirty="0"/>
              <a:t>Instruktioner till dig som leder workshopen – Tema Effektfulla möten</a:t>
            </a:r>
          </a:p>
        </p:txBody>
      </p:sp>
      <p:sp>
        <p:nvSpPr>
          <p:cNvPr id="3" name="Platshållare för text 2">
            <a:extLst>
              <a:ext uri="{FF2B5EF4-FFF2-40B4-BE49-F238E27FC236}">
                <a16:creationId xmlns:a16="http://schemas.microsoft.com/office/drawing/2014/main" id="{DAE7484A-627D-4B49-92B8-3A9547F80F6C}"/>
              </a:ext>
            </a:extLst>
          </p:cNvPr>
          <p:cNvSpPr>
            <a:spLocks noGrp="1"/>
          </p:cNvSpPr>
          <p:nvPr>
            <p:ph type="body" sz="quarter" idx="15"/>
          </p:nvPr>
        </p:nvSpPr>
        <p:spPr>
          <a:xfrm>
            <a:off x="6062085" y="3359884"/>
            <a:ext cx="2967789" cy="762938"/>
          </a:xfrm>
        </p:spPr>
        <p:txBody>
          <a:bodyPr/>
          <a:lstStyle/>
          <a:p>
            <a:pPr marL="0" indent="0">
              <a:lnSpc>
                <a:spcPct val="100000"/>
              </a:lnSpc>
              <a:buNone/>
            </a:pPr>
            <a:r>
              <a:rPr lang="sv-SE" sz="1200" i="1" dirty="0"/>
              <a:t>Källa: Detta stödmaterial bygger på en digital Ledarakademi 2023-11-17 med Eva </a:t>
            </a:r>
            <a:r>
              <a:rPr lang="sv-SE" sz="1200" i="1" dirty="0" err="1"/>
              <a:t>Esselin</a:t>
            </a:r>
            <a:r>
              <a:rPr lang="sv-SE" sz="1200" i="1" dirty="0"/>
              <a:t> – Hur skapar vi effektiva möten. </a:t>
            </a:r>
          </a:p>
        </p:txBody>
      </p:sp>
      <p:sp>
        <p:nvSpPr>
          <p:cNvPr id="7" name="Platshållare för text 2">
            <a:extLst>
              <a:ext uri="{FF2B5EF4-FFF2-40B4-BE49-F238E27FC236}">
                <a16:creationId xmlns:a16="http://schemas.microsoft.com/office/drawing/2014/main" id="{D59E247C-B001-407C-B7BE-D0BDBF330480}"/>
              </a:ext>
            </a:extLst>
          </p:cNvPr>
          <p:cNvSpPr txBox="1">
            <a:spLocks/>
          </p:cNvSpPr>
          <p:nvPr/>
        </p:nvSpPr>
        <p:spPr>
          <a:xfrm>
            <a:off x="107999" y="804745"/>
            <a:ext cx="5996022" cy="4028340"/>
          </a:xfrm>
          <a:prstGeom prst="rect">
            <a:avLst/>
          </a:prstGeom>
        </p:spPr>
        <p:txBody>
          <a:bodyPr vert="horz" lIns="288000" tIns="144000" rIns="288000" bIns="0" rtlCol="0">
            <a:noAutofit/>
          </a:bodyPr>
          <a:lstStyle>
            <a:lvl1pPr marL="171450" indent="-171450" algn="l" defTabSz="685800" rtl="0" eaLnBrk="1" latinLnBrk="0" hangingPunct="1">
              <a:lnSpc>
                <a:spcPts val="2500"/>
              </a:lnSpc>
              <a:spcBef>
                <a:spcPts val="1500"/>
              </a:spcBef>
              <a:buFont typeface="Arial" panose="020B0604020202020204" pitchFamily="34" charset="0"/>
              <a:buChar char="•"/>
              <a:defRPr sz="2000" b="0" i="0" kern="1200">
                <a:solidFill>
                  <a:schemeClr val="tx1"/>
                </a:solidFill>
                <a:latin typeface="Barlow" pitchFamily="2" charset="77"/>
                <a:ea typeface="+mn-ea"/>
                <a:cs typeface="+mn-cs"/>
              </a:defRPr>
            </a:lvl1pPr>
            <a:lvl2pPr marL="514350" indent="-171450" algn="l" defTabSz="685800" rtl="0" eaLnBrk="1" latinLnBrk="0" hangingPunct="1">
              <a:lnSpc>
                <a:spcPts val="2500"/>
              </a:lnSpc>
              <a:spcBef>
                <a:spcPts val="1500"/>
              </a:spcBef>
              <a:buFont typeface="Arial" panose="020B0604020202020204" pitchFamily="34" charset="0"/>
              <a:buChar char="•"/>
              <a:defRPr sz="1800" b="0" i="0" kern="1200">
                <a:solidFill>
                  <a:schemeClr val="tx1"/>
                </a:solidFill>
                <a:latin typeface="Barlow" pitchFamily="2" charset="77"/>
                <a:ea typeface="+mn-ea"/>
                <a:cs typeface="+mn-cs"/>
              </a:defRPr>
            </a:lvl2pPr>
            <a:lvl3pPr marL="857250" indent="-171450" algn="l" defTabSz="685800" rtl="0" eaLnBrk="1" latinLnBrk="0" hangingPunct="1">
              <a:lnSpc>
                <a:spcPts val="2500"/>
              </a:lnSpc>
              <a:spcBef>
                <a:spcPts val="1500"/>
              </a:spcBef>
              <a:buFont typeface="Arial" panose="020B0604020202020204" pitchFamily="34" charset="0"/>
              <a:buChar char="•"/>
              <a:defRPr sz="1600" b="0" i="0" kern="1200">
                <a:solidFill>
                  <a:schemeClr val="tx1"/>
                </a:solidFill>
                <a:latin typeface="Barlow" pitchFamily="2" charset="77"/>
                <a:ea typeface="+mn-ea"/>
                <a:cs typeface="+mn-cs"/>
              </a:defRPr>
            </a:lvl3pPr>
            <a:lvl4pPr marL="1200150" indent="-171450" algn="l" defTabSz="685800" rtl="0" eaLnBrk="1" latinLnBrk="0" hangingPunct="1">
              <a:lnSpc>
                <a:spcPts val="2500"/>
              </a:lnSpc>
              <a:spcBef>
                <a:spcPts val="1500"/>
              </a:spcBef>
              <a:buFont typeface="Arial" panose="020B0604020202020204" pitchFamily="34" charset="0"/>
              <a:buChar char="•"/>
              <a:defRPr sz="1400" b="0" i="0" kern="1200">
                <a:solidFill>
                  <a:schemeClr val="tx1"/>
                </a:solidFill>
                <a:latin typeface="Barlow" pitchFamily="2" charset="77"/>
                <a:ea typeface="+mn-ea"/>
                <a:cs typeface="+mn-cs"/>
              </a:defRPr>
            </a:lvl4pPr>
            <a:lvl5pPr marL="1543050" indent="-171450" algn="l" defTabSz="685800" rtl="0" eaLnBrk="1" latinLnBrk="0" hangingPunct="1">
              <a:lnSpc>
                <a:spcPts val="2500"/>
              </a:lnSpc>
              <a:spcBef>
                <a:spcPts val="1500"/>
              </a:spcBef>
              <a:buFont typeface="Arial" panose="020B0604020202020204" pitchFamily="34" charset="0"/>
              <a:buChar char="•"/>
              <a:defRPr sz="1200" b="0" i="0" kern="1200">
                <a:solidFill>
                  <a:schemeClr val="tx1"/>
                </a:solidFill>
                <a:latin typeface="Barlow"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sv-SE" sz="1400" b="1" dirty="0"/>
              <a:t>Innan du genomför workshopen</a:t>
            </a:r>
          </a:p>
          <a:p>
            <a:pPr>
              <a:lnSpc>
                <a:spcPct val="100000"/>
              </a:lnSpc>
            </a:pPr>
            <a:r>
              <a:rPr lang="sv-SE" sz="1200" dirty="0"/>
              <a:t>Läs igenom hela bildspelet inklusive anteckningarna vilka fungerar som stöd för respektive bild. Du kommer åt anteckningarna genom att klicka längs ner i på höger sida:</a:t>
            </a:r>
          </a:p>
          <a:p>
            <a:pPr>
              <a:lnSpc>
                <a:spcPct val="100000"/>
              </a:lnSpc>
              <a:spcBef>
                <a:spcPts val="0"/>
              </a:spcBef>
            </a:pPr>
            <a:endParaRPr lang="sv-SE" sz="1200" dirty="0"/>
          </a:p>
          <a:p>
            <a:pPr>
              <a:lnSpc>
                <a:spcPct val="100000"/>
              </a:lnSpc>
            </a:pPr>
            <a:r>
              <a:rPr lang="sv-SE" sz="1200" dirty="0"/>
              <a:t>Ta upp ett eller flera teman åt gången på arbetsplatsträffar eller andra tillfällen när arbetsgruppen möts. Det fungerar även bra att dela upp ett tema på flera tillfällen. Det finns fördjupningsuppgifter som stöd för att anpassa workshopen. Materialet innehåller också uppföljningsövningar att återkomma till.</a:t>
            </a:r>
          </a:p>
          <a:p>
            <a:pPr>
              <a:lnSpc>
                <a:spcPct val="100000"/>
              </a:lnSpc>
            </a:pPr>
            <a:r>
              <a:rPr lang="sv-SE" sz="1200" dirty="0"/>
              <a:t>Tänk på att du alltid måste anpassa materialet till verksamheten och gruppens behov. Involvera gärna medarbetare i upplägg, genomförande samt att leda efterlevnad.</a:t>
            </a:r>
          </a:p>
          <a:p>
            <a:pPr>
              <a:lnSpc>
                <a:spcPct val="100000"/>
              </a:lnSpc>
            </a:pPr>
            <a:r>
              <a:rPr lang="sv-SE" sz="1200" dirty="0"/>
              <a:t>Stödmaterialet är en del av implementeringsarbetet av medarbetarkompassen. Det lämpar sig för APT, planeringsdag eller motsvarande.</a:t>
            </a:r>
          </a:p>
        </p:txBody>
      </p:sp>
      <p:pic>
        <p:nvPicPr>
          <p:cNvPr id="8" name="Bildobjekt 7">
            <a:extLst>
              <a:ext uri="{FF2B5EF4-FFF2-40B4-BE49-F238E27FC236}">
                <a16:creationId xmlns:a16="http://schemas.microsoft.com/office/drawing/2014/main" id="{AEE90525-91A6-40E5-BF06-DEB8688EE842}"/>
              </a:ext>
            </a:extLst>
          </p:cNvPr>
          <p:cNvPicPr>
            <a:picLocks noChangeAspect="1"/>
          </p:cNvPicPr>
          <p:nvPr/>
        </p:nvPicPr>
        <p:blipFill>
          <a:blip r:embed="rId3"/>
          <a:stretch>
            <a:fillRect/>
          </a:stretch>
        </p:blipFill>
        <p:spPr>
          <a:xfrm>
            <a:off x="1338071" y="1865035"/>
            <a:ext cx="3245113" cy="332733"/>
          </a:xfrm>
          <a:prstGeom prst="rect">
            <a:avLst/>
          </a:prstGeom>
        </p:spPr>
      </p:pic>
    </p:spTree>
    <p:extLst>
      <p:ext uri="{BB962C8B-B14F-4D97-AF65-F5344CB8AC3E}">
        <p14:creationId xmlns:p14="http://schemas.microsoft.com/office/powerpoint/2010/main" val="163660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latshållare för bild 4">
            <a:extLst>
              <a:ext uri="{FF2B5EF4-FFF2-40B4-BE49-F238E27FC236}">
                <a16:creationId xmlns:a16="http://schemas.microsoft.com/office/drawing/2014/main" id="{24008D60-EB2A-46FD-98CE-E991B055EEDF}"/>
              </a:ext>
            </a:extLst>
          </p:cNvPr>
          <p:cNvPicPr>
            <a:picLocks noGrp="1" noChangeAspect="1"/>
          </p:cNvPicPr>
          <p:nvPr>
            <p:ph type="pic" sz="quarter" idx="13"/>
          </p:nvPr>
        </p:nvPicPr>
        <p:blipFill>
          <a:blip r:embed="rId3"/>
          <a:srcRect t="47" b="47"/>
          <a:stretch>
            <a:fillRect/>
          </a:stretch>
        </p:blipFill>
        <p:spPr/>
      </p:pic>
    </p:spTree>
    <p:extLst>
      <p:ext uri="{BB962C8B-B14F-4D97-AF65-F5344CB8AC3E}">
        <p14:creationId xmlns:p14="http://schemas.microsoft.com/office/powerpoint/2010/main" val="2237327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a:extLst>
              <a:ext uri="{FF2B5EF4-FFF2-40B4-BE49-F238E27FC236}">
                <a16:creationId xmlns:a16="http://schemas.microsoft.com/office/drawing/2014/main" id="{9EA2F39D-C590-4438-8B21-B45DED639193}"/>
              </a:ext>
            </a:extLst>
          </p:cNvPr>
          <p:cNvPicPr>
            <a:picLocks noGrp="1" noChangeAspect="1"/>
          </p:cNvPicPr>
          <p:nvPr>
            <p:ph type="pic" sz="quarter" idx="13"/>
          </p:nvPr>
        </p:nvPicPr>
        <p:blipFill>
          <a:blip r:embed="rId3"/>
          <a:srcRect t="5160" b="5160"/>
          <a:stretch>
            <a:fillRect/>
          </a:stretch>
        </p:blipFill>
        <p:spPr/>
      </p:pic>
      <p:sp>
        <p:nvSpPr>
          <p:cNvPr id="7" name="Platshållare för text 4">
            <a:extLst>
              <a:ext uri="{FF2B5EF4-FFF2-40B4-BE49-F238E27FC236}">
                <a16:creationId xmlns:a16="http://schemas.microsoft.com/office/drawing/2014/main" id="{E60CE003-72C3-4E55-B6BF-E78DD7A88E8E}"/>
              </a:ext>
            </a:extLst>
          </p:cNvPr>
          <p:cNvSpPr>
            <a:spLocks noGrp="1"/>
          </p:cNvSpPr>
          <p:nvPr>
            <p:ph type="body" sz="quarter" idx="14"/>
          </p:nvPr>
        </p:nvSpPr>
        <p:spPr>
          <a:xfrm>
            <a:off x="107951" y="1791448"/>
            <a:ext cx="1418393" cy="576293"/>
          </a:xfrm>
          <a:solidFill>
            <a:srgbClr val="003C71">
              <a:alpha val="89804"/>
            </a:srgbClr>
          </a:solidFill>
        </p:spPr>
        <p:txBody>
          <a:bodyPr/>
          <a:lstStyle/>
          <a:p>
            <a:r>
              <a:rPr lang="sv-SE" dirty="0">
                <a:latin typeface="+mj-lt"/>
              </a:rPr>
              <a:t>Syfte:</a:t>
            </a:r>
          </a:p>
        </p:txBody>
      </p:sp>
      <p:sp>
        <p:nvSpPr>
          <p:cNvPr id="8" name="Platshållare för text 4">
            <a:extLst>
              <a:ext uri="{FF2B5EF4-FFF2-40B4-BE49-F238E27FC236}">
                <a16:creationId xmlns:a16="http://schemas.microsoft.com/office/drawing/2014/main" id="{8030A567-CC11-4EAB-A184-CFFF44DF564E}"/>
              </a:ext>
            </a:extLst>
          </p:cNvPr>
          <p:cNvSpPr txBox="1">
            <a:spLocks/>
          </p:cNvSpPr>
          <p:nvPr/>
        </p:nvSpPr>
        <p:spPr>
          <a:xfrm>
            <a:off x="107952" y="2676210"/>
            <a:ext cx="4943019" cy="453183"/>
          </a:xfrm>
          <a:prstGeom prst="rect">
            <a:avLst/>
          </a:prstGeom>
          <a:solidFill>
            <a:srgbClr val="003C71">
              <a:alpha val="90000"/>
            </a:srgbClr>
          </a:solidFill>
        </p:spPr>
        <p:txBody>
          <a:bodyPr vert="horz" wrap="square" lIns="288000" tIns="72000" rIns="288000" bIns="72000" rtlCol="0" anchor="ctr" anchorCtr="0">
            <a:spAutoFit/>
          </a:bodyPr>
          <a:lstStyle>
            <a:lvl1pPr marL="0" indent="0" algn="l" defTabSz="685800" rtl="0" eaLnBrk="1" latinLnBrk="0" hangingPunct="1">
              <a:lnSpc>
                <a:spcPct val="100000"/>
              </a:lnSpc>
              <a:spcBef>
                <a:spcPts val="1500"/>
              </a:spcBef>
              <a:buFont typeface="Arial" panose="020B0604020202020204" pitchFamily="34" charset="0"/>
              <a:buNone/>
              <a:defRPr sz="2800" b="0" i="0" kern="1200">
                <a:solidFill>
                  <a:schemeClr val="bg1"/>
                </a:solidFill>
                <a:latin typeface="Barlow Semi Condensed SemiBold" pitchFamily="2" charset="77"/>
                <a:ea typeface="+mn-ea"/>
                <a:cs typeface="+mn-cs"/>
              </a:defRPr>
            </a:lvl1pPr>
            <a:lvl2pPr marL="514350" indent="-171450" algn="l" defTabSz="685800" rtl="0" eaLnBrk="1" latinLnBrk="0" hangingPunct="1">
              <a:lnSpc>
                <a:spcPts val="2500"/>
              </a:lnSpc>
              <a:spcBef>
                <a:spcPts val="1500"/>
              </a:spcBef>
              <a:buFont typeface="Arial" panose="020B0604020202020204" pitchFamily="34" charset="0"/>
              <a:buChar char="•"/>
              <a:defRPr sz="1800" b="0" i="0" kern="1200">
                <a:solidFill>
                  <a:schemeClr val="tx1"/>
                </a:solidFill>
                <a:latin typeface="Barlow" pitchFamily="2" charset="77"/>
                <a:ea typeface="+mn-ea"/>
                <a:cs typeface="+mn-cs"/>
              </a:defRPr>
            </a:lvl2pPr>
            <a:lvl3pPr marL="857250" indent="-171450" algn="l" defTabSz="685800" rtl="0" eaLnBrk="1" latinLnBrk="0" hangingPunct="1">
              <a:lnSpc>
                <a:spcPts val="2500"/>
              </a:lnSpc>
              <a:spcBef>
                <a:spcPts val="1500"/>
              </a:spcBef>
              <a:buFont typeface="Arial" panose="020B0604020202020204" pitchFamily="34" charset="0"/>
              <a:buChar char="•"/>
              <a:defRPr sz="1600" b="0" i="0" kern="1200">
                <a:solidFill>
                  <a:schemeClr val="tx1"/>
                </a:solidFill>
                <a:latin typeface="Barlow" pitchFamily="2" charset="77"/>
                <a:ea typeface="+mn-ea"/>
                <a:cs typeface="+mn-cs"/>
              </a:defRPr>
            </a:lvl3pPr>
            <a:lvl4pPr marL="1200150" indent="-171450" algn="l" defTabSz="685800" rtl="0" eaLnBrk="1" latinLnBrk="0" hangingPunct="1">
              <a:lnSpc>
                <a:spcPts val="2500"/>
              </a:lnSpc>
              <a:spcBef>
                <a:spcPts val="1500"/>
              </a:spcBef>
              <a:buFont typeface="Arial" panose="020B0604020202020204" pitchFamily="34" charset="0"/>
              <a:buChar char="•"/>
              <a:defRPr sz="1400" b="0" i="0" kern="1200">
                <a:solidFill>
                  <a:schemeClr val="tx1"/>
                </a:solidFill>
                <a:latin typeface="Barlow" pitchFamily="2" charset="77"/>
                <a:ea typeface="+mn-ea"/>
                <a:cs typeface="+mn-cs"/>
              </a:defRPr>
            </a:lvl4pPr>
            <a:lvl5pPr marL="1543050" indent="-171450" algn="l" defTabSz="685800" rtl="0" eaLnBrk="1" latinLnBrk="0" hangingPunct="1">
              <a:lnSpc>
                <a:spcPts val="2500"/>
              </a:lnSpc>
              <a:spcBef>
                <a:spcPts val="1500"/>
              </a:spcBef>
              <a:buFont typeface="Arial" panose="020B0604020202020204" pitchFamily="34" charset="0"/>
              <a:buChar char="•"/>
              <a:defRPr sz="1200" b="0" i="0" kern="1200">
                <a:solidFill>
                  <a:schemeClr val="tx1"/>
                </a:solidFill>
                <a:latin typeface="Barlow"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sv-SE" sz="2000" dirty="0">
                <a:latin typeface="Barlow Semi Condensed" panose="00000506000000000000" pitchFamily="50" charset="0"/>
              </a:rPr>
              <a:t>Skapa förutsättningar för meningsfulla möten</a:t>
            </a:r>
          </a:p>
        </p:txBody>
      </p:sp>
      <p:sp>
        <p:nvSpPr>
          <p:cNvPr id="9" name="Platshållare för text 4">
            <a:extLst>
              <a:ext uri="{FF2B5EF4-FFF2-40B4-BE49-F238E27FC236}">
                <a16:creationId xmlns:a16="http://schemas.microsoft.com/office/drawing/2014/main" id="{C2A4584C-D407-4622-B5B3-C183CD336501}"/>
              </a:ext>
            </a:extLst>
          </p:cNvPr>
          <p:cNvSpPr txBox="1">
            <a:spLocks/>
          </p:cNvSpPr>
          <p:nvPr/>
        </p:nvSpPr>
        <p:spPr>
          <a:xfrm>
            <a:off x="107952" y="3170038"/>
            <a:ext cx="3506105" cy="760959"/>
          </a:xfrm>
          <a:prstGeom prst="rect">
            <a:avLst/>
          </a:prstGeom>
          <a:solidFill>
            <a:srgbClr val="003C71">
              <a:alpha val="90000"/>
            </a:srgbClr>
          </a:solidFill>
        </p:spPr>
        <p:txBody>
          <a:bodyPr vert="horz" wrap="square" lIns="288000" tIns="72000" rIns="288000" bIns="72000" rtlCol="0" anchor="ctr" anchorCtr="0">
            <a:spAutoFit/>
          </a:bodyPr>
          <a:lstStyle>
            <a:lvl1pPr marL="0" indent="0" algn="l" defTabSz="685800" rtl="0" eaLnBrk="1" latinLnBrk="0" hangingPunct="1">
              <a:lnSpc>
                <a:spcPct val="100000"/>
              </a:lnSpc>
              <a:spcBef>
                <a:spcPts val="1500"/>
              </a:spcBef>
              <a:buFont typeface="Arial" panose="020B0604020202020204" pitchFamily="34" charset="0"/>
              <a:buNone/>
              <a:defRPr sz="2800" b="0" i="0" kern="1200">
                <a:solidFill>
                  <a:schemeClr val="bg1"/>
                </a:solidFill>
                <a:latin typeface="Barlow Semi Condensed SemiBold" pitchFamily="2" charset="77"/>
                <a:ea typeface="+mn-ea"/>
                <a:cs typeface="+mn-cs"/>
              </a:defRPr>
            </a:lvl1pPr>
            <a:lvl2pPr marL="514350" indent="-171450" algn="l" defTabSz="685800" rtl="0" eaLnBrk="1" latinLnBrk="0" hangingPunct="1">
              <a:lnSpc>
                <a:spcPts val="2500"/>
              </a:lnSpc>
              <a:spcBef>
                <a:spcPts val="1500"/>
              </a:spcBef>
              <a:buFont typeface="Arial" panose="020B0604020202020204" pitchFamily="34" charset="0"/>
              <a:buChar char="•"/>
              <a:defRPr sz="1800" b="0" i="0" kern="1200">
                <a:solidFill>
                  <a:schemeClr val="tx1"/>
                </a:solidFill>
                <a:latin typeface="Barlow" pitchFamily="2" charset="77"/>
                <a:ea typeface="+mn-ea"/>
                <a:cs typeface="+mn-cs"/>
              </a:defRPr>
            </a:lvl2pPr>
            <a:lvl3pPr marL="857250" indent="-171450" algn="l" defTabSz="685800" rtl="0" eaLnBrk="1" latinLnBrk="0" hangingPunct="1">
              <a:lnSpc>
                <a:spcPts val="2500"/>
              </a:lnSpc>
              <a:spcBef>
                <a:spcPts val="1500"/>
              </a:spcBef>
              <a:buFont typeface="Arial" panose="020B0604020202020204" pitchFamily="34" charset="0"/>
              <a:buChar char="•"/>
              <a:defRPr sz="1600" b="0" i="0" kern="1200">
                <a:solidFill>
                  <a:schemeClr val="tx1"/>
                </a:solidFill>
                <a:latin typeface="Barlow" pitchFamily="2" charset="77"/>
                <a:ea typeface="+mn-ea"/>
                <a:cs typeface="+mn-cs"/>
              </a:defRPr>
            </a:lvl3pPr>
            <a:lvl4pPr marL="1200150" indent="-171450" algn="l" defTabSz="685800" rtl="0" eaLnBrk="1" latinLnBrk="0" hangingPunct="1">
              <a:lnSpc>
                <a:spcPts val="2500"/>
              </a:lnSpc>
              <a:spcBef>
                <a:spcPts val="1500"/>
              </a:spcBef>
              <a:buFont typeface="Arial" panose="020B0604020202020204" pitchFamily="34" charset="0"/>
              <a:buChar char="•"/>
              <a:defRPr sz="1400" b="0" i="0" kern="1200">
                <a:solidFill>
                  <a:schemeClr val="tx1"/>
                </a:solidFill>
                <a:latin typeface="Barlow" pitchFamily="2" charset="77"/>
                <a:ea typeface="+mn-ea"/>
                <a:cs typeface="+mn-cs"/>
              </a:defRPr>
            </a:lvl4pPr>
            <a:lvl5pPr marL="1543050" indent="-171450" algn="l" defTabSz="685800" rtl="0" eaLnBrk="1" latinLnBrk="0" hangingPunct="1">
              <a:lnSpc>
                <a:spcPts val="2500"/>
              </a:lnSpc>
              <a:spcBef>
                <a:spcPts val="1500"/>
              </a:spcBef>
              <a:buFont typeface="Arial" panose="020B0604020202020204" pitchFamily="34" charset="0"/>
              <a:buChar char="•"/>
              <a:defRPr sz="1200" b="0" i="0" kern="1200">
                <a:solidFill>
                  <a:schemeClr val="tx1"/>
                </a:solidFill>
                <a:latin typeface="Barlow"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sv-SE" sz="2000" dirty="0">
                <a:latin typeface="Barlow Semi Condensed" panose="00000506000000000000" pitchFamily="50" charset="0"/>
              </a:rPr>
              <a:t>Lära oss att arbeta aktivt med mötesstruktur</a:t>
            </a:r>
          </a:p>
        </p:txBody>
      </p:sp>
    </p:spTree>
    <p:extLst>
      <p:ext uri="{BB962C8B-B14F-4D97-AF65-F5344CB8AC3E}">
        <p14:creationId xmlns:p14="http://schemas.microsoft.com/office/powerpoint/2010/main" val="235681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3A1C5CE7-90A8-4A3C-A700-203576B8F3C9}"/>
              </a:ext>
            </a:extLst>
          </p:cNvPr>
          <p:cNvPicPr>
            <a:picLocks noChangeAspect="1"/>
          </p:cNvPicPr>
          <p:nvPr/>
        </p:nvPicPr>
        <p:blipFill>
          <a:blip r:embed="rId3"/>
          <a:stretch>
            <a:fillRect/>
          </a:stretch>
        </p:blipFill>
        <p:spPr>
          <a:xfrm>
            <a:off x="504937" y="142848"/>
            <a:ext cx="6244997" cy="4584292"/>
          </a:xfrm>
          <a:prstGeom prst="rect">
            <a:avLst/>
          </a:prstGeom>
        </p:spPr>
      </p:pic>
      <p:sp>
        <p:nvSpPr>
          <p:cNvPr id="2" name="Rektangel: rundade hörn 1">
            <a:extLst>
              <a:ext uri="{FF2B5EF4-FFF2-40B4-BE49-F238E27FC236}">
                <a16:creationId xmlns:a16="http://schemas.microsoft.com/office/drawing/2014/main" id="{69D97D99-E046-4F56-9406-C33645E4787C}"/>
              </a:ext>
            </a:extLst>
          </p:cNvPr>
          <p:cNvSpPr/>
          <p:nvPr/>
        </p:nvSpPr>
        <p:spPr>
          <a:xfrm>
            <a:off x="4857750" y="2473094"/>
            <a:ext cx="1892184" cy="561975"/>
          </a:xfrm>
          <a:prstGeom prst="roundRect">
            <a:avLst/>
          </a:prstGeom>
          <a:noFill/>
          <a:ln w="1905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Tree>
    <p:extLst>
      <p:ext uri="{BB962C8B-B14F-4D97-AF65-F5344CB8AC3E}">
        <p14:creationId xmlns:p14="http://schemas.microsoft.com/office/powerpoint/2010/main" val="422199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78B4D2DB-ABBA-473D-BAD1-D16BCC47D894}"/>
              </a:ext>
            </a:extLst>
          </p:cNvPr>
          <p:cNvPicPr>
            <a:picLocks noGrp="1" noChangeAspect="1"/>
          </p:cNvPicPr>
          <p:nvPr>
            <p:ph type="pic" sz="quarter" idx="13"/>
          </p:nvPr>
        </p:nvPicPr>
        <p:blipFill rotWithShape="1">
          <a:blip r:embed="rId2"/>
          <a:srcRect l="22329" r="21175"/>
          <a:stretch/>
        </p:blipFill>
        <p:spPr>
          <a:xfrm>
            <a:off x="5217042" y="96786"/>
            <a:ext cx="3818908" cy="4503270"/>
          </a:xfrm>
        </p:spPr>
      </p:pic>
      <p:sp>
        <p:nvSpPr>
          <p:cNvPr id="2" name="Rubrik 1">
            <a:extLst>
              <a:ext uri="{FF2B5EF4-FFF2-40B4-BE49-F238E27FC236}">
                <a16:creationId xmlns:a16="http://schemas.microsoft.com/office/drawing/2014/main" id="{FB8F0906-78B6-4C1A-BDB1-4DCF525BE4F5}"/>
              </a:ext>
            </a:extLst>
          </p:cNvPr>
          <p:cNvSpPr>
            <a:spLocks noGrp="1"/>
          </p:cNvSpPr>
          <p:nvPr>
            <p:ph type="title"/>
          </p:nvPr>
        </p:nvSpPr>
        <p:spPr/>
        <p:txBody>
          <a:bodyPr/>
          <a:lstStyle/>
          <a:p>
            <a:r>
              <a:rPr lang="sv-SE" dirty="0"/>
              <a:t>Forskning om möten</a:t>
            </a:r>
          </a:p>
        </p:txBody>
      </p:sp>
      <p:sp>
        <p:nvSpPr>
          <p:cNvPr id="3" name="Platshållare för text 2">
            <a:extLst>
              <a:ext uri="{FF2B5EF4-FFF2-40B4-BE49-F238E27FC236}">
                <a16:creationId xmlns:a16="http://schemas.microsoft.com/office/drawing/2014/main" id="{897FDCEF-843F-4AA5-A52A-987B1E98E31C}"/>
              </a:ext>
            </a:extLst>
          </p:cNvPr>
          <p:cNvSpPr>
            <a:spLocks noGrp="1"/>
          </p:cNvSpPr>
          <p:nvPr>
            <p:ph type="body" sz="quarter" idx="15"/>
          </p:nvPr>
        </p:nvSpPr>
        <p:spPr>
          <a:xfrm>
            <a:off x="107949" y="1052395"/>
            <a:ext cx="5165800" cy="3548179"/>
          </a:xfrm>
        </p:spPr>
        <p:txBody>
          <a:bodyPr/>
          <a:lstStyle/>
          <a:p>
            <a:pPr marL="0" indent="0">
              <a:lnSpc>
                <a:spcPct val="100000"/>
              </a:lnSpc>
              <a:spcBef>
                <a:spcPts val="600"/>
              </a:spcBef>
              <a:buNone/>
            </a:pPr>
            <a:r>
              <a:rPr lang="sv-SE" sz="1400" dirty="0">
                <a:latin typeface="+mj-lt"/>
              </a:rPr>
              <a:t>Många tycker att de har för många möten, för långa möten och för tråkiga möten. Det gäller fysiska möten, digitala möten och hybridmöten. </a:t>
            </a:r>
            <a:br>
              <a:rPr lang="sv-SE" sz="1400" dirty="0"/>
            </a:br>
            <a:br>
              <a:rPr lang="sv-SE" sz="1400" dirty="0"/>
            </a:br>
            <a:r>
              <a:rPr lang="sv-SE" sz="1400" dirty="0"/>
              <a:t>Undersökning av 500 chefer visar att:</a:t>
            </a:r>
          </a:p>
          <a:p>
            <a:pPr fontAlgn="base">
              <a:lnSpc>
                <a:spcPct val="100000"/>
              </a:lnSpc>
              <a:spcBef>
                <a:spcPts val="600"/>
              </a:spcBef>
            </a:pPr>
            <a:r>
              <a:rPr lang="sv-SE" sz="1400" dirty="0">
                <a:latin typeface="+mj-lt"/>
              </a:rPr>
              <a:t>51% </a:t>
            </a:r>
            <a:r>
              <a:rPr lang="sv-SE" sz="1400" dirty="0"/>
              <a:t>går från mötet utan att veta vad som bestämdes.</a:t>
            </a:r>
          </a:p>
          <a:p>
            <a:pPr fontAlgn="base">
              <a:lnSpc>
                <a:spcPct val="100000"/>
              </a:lnSpc>
              <a:spcBef>
                <a:spcPts val="600"/>
              </a:spcBef>
            </a:pPr>
            <a:r>
              <a:rPr lang="sv-SE" sz="1400" dirty="0">
                <a:latin typeface="+mj-lt"/>
              </a:rPr>
              <a:t>68% </a:t>
            </a:r>
            <a:r>
              <a:rPr lang="sv-SE" sz="1400" dirty="0"/>
              <a:t>frågar inte efter syfte, mål eller agenda om det saknas. </a:t>
            </a:r>
          </a:p>
          <a:p>
            <a:pPr fontAlgn="base">
              <a:lnSpc>
                <a:spcPct val="100000"/>
              </a:lnSpc>
              <a:spcBef>
                <a:spcPts val="600"/>
              </a:spcBef>
            </a:pPr>
            <a:r>
              <a:rPr lang="sv-SE" sz="1400" dirty="0">
                <a:latin typeface="+mj-lt"/>
              </a:rPr>
              <a:t>44% </a:t>
            </a:r>
            <a:r>
              <a:rPr lang="sv-SE" sz="1400" dirty="0"/>
              <a:t>tackar ja till möten som de anser att de inte borde gå på. </a:t>
            </a:r>
          </a:p>
          <a:p>
            <a:pPr fontAlgn="base">
              <a:lnSpc>
                <a:spcPct val="100000"/>
              </a:lnSpc>
              <a:spcBef>
                <a:spcPts val="600"/>
              </a:spcBef>
            </a:pPr>
            <a:r>
              <a:rPr lang="sv-SE" sz="1400" dirty="0">
                <a:latin typeface="+mj-lt"/>
              </a:rPr>
              <a:t>60% </a:t>
            </a:r>
            <a:r>
              <a:rPr lang="sv-SE" sz="1400" dirty="0"/>
              <a:t>av de som leder möten saknar helt utbildning för uppgiften.</a:t>
            </a:r>
          </a:p>
          <a:p>
            <a:pPr fontAlgn="base">
              <a:lnSpc>
                <a:spcPct val="100000"/>
              </a:lnSpc>
              <a:spcBef>
                <a:spcPts val="600"/>
              </a:spcBef>
            </a:pPr>
            <a:r>
              <a:rPr lang="sv-SE" sz="1400" dirty="0"/>
              <a:t>Ett svenskt standardmöte är </a:t>
            </a:r>
            <a:r>
              <a:rPr lang="sv-SE" sz="1400" dirty="0">
                <a:latin typeface="+mj-lt"/>
              </a:rPr>
              <a:t>60 min </a:t>
            </a:r>
            <a:r>
              <a:rPr lang="sv-SE" sz="1400" dirty="0"/>
              <a:t>och börjar på helt klockslag.</a:t>
            </a:r>
            <a:r>
              <a:rPr lang="sv-SE" sz="1400" i="1" dirty="0"/>
              <a:t>			</a:t>
            </a:r>
            <a:endParaRPr lang="sv-SE" sz="1400" dirty="0"/>
          </a:p>
        </p:txBody>
      </p:sp>
      <p:sp>
        <p:nvSpPr>
          <p:cNvPr id="5" name="textruta 4">
            <a:extLst>
              <a:ext uri="{FF2B5EF4-FFF2-40B4-BE49-F238E27FC236}">
                <a16:creationId xmlns:a16="http://schemas.microsoft.com/office/drawing/2014/main" id="{6A3F9A2F-7ACD-488E-BDCD-751ACCFA6A97}"/>
              </a:ext>
            </a:extLst>
          </p:cNvPr>
          <p:cNvSpPr txBox="1"/>
          <p:nvPr/>
        </p:nvSpPr>
        <p:spPr>
          <a:xfrm>
            <a:off x="4572000" y="4400001"/>
            <a:ext cx="3505200" cy="400110"/>
          </a:xfrm>
          <a:prstGeom prst="rect">
            <a:avLst/>
          </a:prstGeom>
          <a:noFill/>
        </p:spPr>
        <p:txBody>
          <a:bodyPr wrap="square" rtlCol="0">
            <a:spAutoFit/>
          </a:bodyPr>
          <a:lstStyle/>
          <a:p>
            <a:r>
              <a:rPr lang="sv-SE" sz="1000" dirty="0"/>
              <a:t>Källa: Fredrik Bauer, undersökning av 500 chefer</a:t>
            </a:r>
          </a:p>
          <a:p>
            <a:endParaRPr lang="sv-SE" sz="1000" dirty="0"/>
          </a:p>
        </p:txBody>
      </p:sp>
    </p:spTree>
    <p:extLst>
      <p:ext uri="{BB962C8B-B14F-4D97-AF65-F5344CB8AC3E}">
        <p14:creationId xmlns:p14="http://schemas.microsoft.com/office/powerpoint/2010/main" val="294979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0CEE1C-4E5B-4D70-A21B-971A925CAF02}"/>
              </a:ext>
            </a:extLst>
          </p:cNvPr>
          <p:cNvSpPr>
            <a:spLocks noGrp="1"/>
          </p:cNvSpPr>
          <p:nvPr>
            <p:ph type="title"/>
          </p:nvPr>
        </p:nvSpPr>
        <p:spPr/>
        <p:txBody>
          <a:bodyPr/>
          <a:lstStyle/>
          <a:p>
            <a:r>
              <a:rPr lang="sv-SE" dirty="0"/>
              <a:t>Värdefulla effektiva möten</a:t>
            </a:r>
          </a:p>
        </p:txBody>
      </p:sp>
      <p:sp>
        <p:nvSpPr>
          <p:cNvPr id="4" name="Ellips 3">
            <a:extLst>
              <a:ext uri="{FF2B5EF4-FFF2-40B4-BE49-F238E27FC236}">
                <a16:creationId xmlns:a16="http://schemas.microsoft.com/office/drawing/2014/main" id="{1724BBC5-65E1-4366-BD1E-A13B5DA7E054}"/>
              </a:ext>
            </a:extLst>
          </p:cNvPr>
          <p:cNvSpPr/>
          <p:nvPr/>
        </p:nvSpPr>
        <p:spPr>
          <a:xfrm>
            <a:off x="6418456" y="1903097"/>
            <a:ext cx="2262418" cy="2233472"/>
          </a:xfrm>
          <a:prstGeom prst="ellipse">
            <a:avLst/>
          </a:prstGeom>
          <a:solidFill>
            <a:srgbClr val="003C71">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sv-SE" sz="1700" b="1" dirty="0">
                <a:solidFill>
                  <a:schemeClr val="tx1"/>
                </a:solidFill>
                <a:latin typeface="+mj-lt"/>
              </a:rPr>
              <a:t>3. AVSLUTNING/</a:t>
            </a:r>
            <a:br>
              <a:rPr lang="sv-SE" sz="1700" b="1" dirty="0">
                <a:solidFill>
                  <a:schemeClr val="tx1"/>
                </a:solidFill>
                <a:latin typeface="+mj-lt"/>
              </a:rPr>
            </a:br>
            <a:r>
              <a:rPr lang="sv-SE" sz="1700" b="1" dirty="0">
                <a:solidFill>
                  <a:schemeClr val="tx1"/>
                </a:solidFill>
                <a:latin typeface="+mj-lt"/>
              </a:rPr>
              <a:t>EFTER</a:t>
            </a:r>
            <a:br>
              <a:rPr lang="sv-SE" sz="1700" b="1" dirty="0">
                <a:solidFill>
                  <a:schemeClr val="tx1"/>
                </a:solidFill>
                <a:latin typeface="+mj-lt"/>
              </a:rPr>
            </a:br>
            <a:endParaRPr lang="sv-SE" sz="1700" b="1" dirty="0">
              <a:solidFill>
                <a:schemeClr val="tx1"/>
              </a:solidFill>
              <a:latin typeface="+mj-lt"/>
            </a:endParaRPr>
          </a:p>
          <a:p>
            <a:pPr algn="ctr">
              <a:buNone/>
            </a:pPr>
            <a:r>
              <a:rPr lang="sv-SE" sz="1700" b="1" dirty="0">
                <a:solidFill>
                  <a:schemeClr val="tx1"/>
                </a:solidFill>
                <a:latin typeface="+mj-lt"/>
              </a:rPr>
              <a:t>Reflektion/</a:t>
            </a:r>
            <a:br>
              <a:rPr lang="sv-SE" sz="1700" b="1" dirty="0">
                <a:solidFill>
                  <a:schemeClr val="tx1"/>
                </a:solidFill>
                <a:latin typeface="+mj-lt"/>
              </a:rPr>
            </a:br>
            <a:r>
              <a:rPr lang="sv-SE" sz="1700" b="1" dirty="0">
                <a:solidFill>
                  <a:schemeClr val="tx1"/>
                </a:solidFill>
                <a:latin typeface="+mj-lt"/>
              </a:rPr>
              <a:t>Lärande</a:t>
            </a:r>
          </a:p>
        </p:txBody>
      </p:sp>
      <p:sp>
        <p:nvSpPr>
          <p:cNvPr id="5" name="Ellips 4">
            <a:extLst>
              <a:ext uri="{FF2B5EF4-FFF2-40B4-BE49-F238E27FC236}">
                <a16:creationId xmlns:a16="http://schemas.microsoft.com/office/drawing/2014/main" id="{71391353-F024-4657-8533-136AFB34825A}"/>
              </a:ext>
            </a:extLst>
          </p:cNvPr>
          <p:cNvSpPr/>
          <p:nvPr/>
        </p:nvSpPr>
        <p:spPr>
          <a:xfrm>
            <a:off x="411922" y="1882567"/>
            <a:ext cx="2262418" cy="2228044"/>
          </a:xfrm>
          <a:prstGeom prst="ellipse">
            <a:avLst/>
          </a:prstGeom>
          <a:solidFill>
            <a:srgbClr val="003C71">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sv-SE" sz="1800" b="1" dirty="0">
              <a:solidFill>
                <a:schemeClr val="tx1"/>
              </a:solidFill>
              <a:latin typeface="+mj-lt"/>
            </a:endParaRPr>
          </a:p>
          <a:p>
            <a:pPr algn="ctr">
              <a:buNone/>
            </a:pPr>
            <a:endParaRPr lang="sv-SE" sz="1800" b="1" dirty="0">
              <a:solidFill>
                <a:schemeClr val="tx1"/>
              </a:solidFill>
              <a:latin typeface="+mj-lt"/>
            </a:endParaRPr>
          </a:p>
          <a:p>
            <a:pPr algn="ctr">
              <a:buNone/>
            </a:pPr>
            <a:endParaRPr lang="sv-SE" sz="1800" b="1" dirty="0">
              <a:solidFill>
                <a:schemeClr val="tx1"/>
              </a:solidFill>
              <a:latin typeface="+mj-lt"/>
            </a:endParaRPr>
          </a:p>
          <a:p>
            <a:pPr algn="ctr">
              <a:buNone/>
            </a:pPr>
            <a:endParaRPr lang="sv-SE" sz="1800" b="1" dirty="0">
              <a:solidFill>
                <a:schemeClr val="tx1"/>
              </a:solidFill>
              <a:latin typeface="+mj-lt"/>
            </a:endParaRPr>
          </a:p>
          <a:p>
            <a:pPr algn="ctr">
              <a:buNone/>
            </a:pPr>
            <a:r>
              <a:rPr lang="sv-SE" sz="1800" b="1" dirty="0">
                <a:solidFill>
                  <a:schemeClr val="tx1"/>
                </a:solidFill>
                <a:latin typeface="+mj-lt"/>
              </a:rPr>
              <a:t>1. FÖRE </a:t>
            </a:r>
            <a:br>
              <a:rPr lang="sv-SE" sz="1800" b="1" dirty="0">
                <a:solidFill>
                  <a:schemeClr val="tx1"/>
                </a:solidFill>
                <a:latin typeface="+mj-lt"/>
              </a:rPr>
            </a:br>
            <a:endParaRPr lang="sv-SE" sz="1800" b="1" dirty="0">
              <a:solidFill>
                <a:schemeClr val="tx1"/>
              </a:solidFill>
              <a:latin typeface="+mj-lt"/>
            </a:endParaRPr>
          </a:p>
          <a:p>
            <a:pPr algn="ctr">
              <a:buNone/>
            </a:pPr>
            <a:r>
              <a:rPr lang="sv-SE" sz="1800" b="1" dirty="0">
                <a:solidFill>
                  <a:schemeClr val="tx1"/>
                </a:solidFill>
                <a:latin typeface="+mj-lt"/>
              </a:rPr>
              <a:t>Planering</a:t>
            </a:r>
            <a:endParaRPr lang="sv-SE" sz="1800" dirty="0">
              <a:solidFill>
                <a:schemeClr val="tx1"/>
              </a:solidFill>
              <a:latin typeface="+mj-lt"/>
            </a:endParaRPr>
          </a:p>
          <a:p>
            <a:pPr algn="ctr">
              <a:buNone/>
            </a:pPr>
            <a:endParaRPr lang="sv-SE" sz="1800" dirty="0">
              <a:solidFill>
                <a:schemeClr val="tx1"/>
              </a:solidFill>
              <a:latin typeface="+mj-lt"/>
            </a:endParaRPr>
          </a:p>
          <a:p>
            <a:pPr algn="ctr">
              <a:buNone/>
            </a:pPr>
            <a:endParaRPr lang="sv-SE" sz="1800" dirty="0">
              <a:solidFill>
                <a:schemeClr val="tx1"/>
              </a:solidFill>
              <a:latin typeface="+mj-lt"/>
            </a:endParaRPr>
          </a:p>
          <a:p>
            <a:pPr algn="ctr">
              <a:buNone/>
            </a:pPr>
            <a:endParaRPr lang="sv-SE" sz="1800" dirty="0">
              <a:solidFill>
                <a:schemeClr val="tx1"/>
              </a:solidFill>
              <a:latin typeface="+mj-lt"/>
            </a:endParaRPr>
          </a:p>
          <a:p>
            <a:pPr algn="ctr">
              <a:buNone/>
            </a:pPr>
            <a:endParaRPr lang="sv-SE" sz="1800" dirty="0">
              <a:solidFill>
                <a:schemeClr val="tx1"/>
              </a:solidFill>
              <a:latin typeface="+mj-lt"/>
            </a:endParaRPr>
          </a:p>
        </p:txBody>
      </p:sp>
      <p:sp>
        <p:nvSpPr>
          <p:cNvPr id="7" name="Ellips 6">
            <a:extLst>
              <a:ext uri="{FF2B5EF4-FFF2-40B4-BE49-F238E27FC236}">
                <a16:creationId xmlns:a16="http://schemas.microsoft.com/office/drawing/2014/main" id="{6E7C1A89-8F44-46D0-A069-7226B11F65AA}"/>
              </a:ext>
            </a:extLst>
          </p:cNvPr>
          <p:cNvSpPr/>
          <p:nvPr/>
        </p:nvSpPr>
        <p:spPr>
          <a:xfrm>
            <a:off x="3397926" y="1877139"/>
            <a:ext cx="2262418" cy="2233472"/>
          </a:xfrm>
          <a:prstGeom prst="ellipse">
            <a:avLst/>
          </a:prstGeom>
          <a:solidFill>
            <a:srgbClr val="003C71">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sv-SE" sz="1800" dirty="0">
              <a:solidFill>
                <a:schemeClr val="tx1"/>
              </a:solidFill>
              <a:latin typeface="+mj-lt"/>
            </a:endParaRPr>
          </a:p>
          <a:p>
            <a:pPr algn="ctr">
              <a:buNone/>
            </a:pPr>
            <a:r>
              <a:rPr lang="sv-SE" sz="1800" dirty="0">
                <a:solidFill>
                  <a:schemeClr val="tx1"/>
                </a:solidFill>
                <a:latin typeface="+mj-lt"/>
              </a:rPr>
              <a:t>2. UNDER</a:t>
            </a:r>
            <a:br>
              <a:rPr lang="sv-SE" sz="1800" dirty="0">
                <a:solidFill>
                  <a:schemeClr val="tx1"/>
                </a:solidFill>
                <a:latin typeface="+mj-lt"/>
              </a:rPr>
            </a:br>
            <a:endParaRPr lang="sv-SE" sz="1800" dirty="0">
              <a:solidFill>
                <a:schemeClr val="tx1"/>
              </a:solidFill>
              <a:latin typeface="+mj-lt"/>
            </a:endParaRPr>
          </a:p>
          <a:p>
            <a:pPr algn="ctr">
              <a:buNone/>
            </a:pPr>
            <a:r>
              <a:rPr lang="sv-SE" sz="1800" dirty="0">
                <a:solidFill>
                  <a:schemeClr val="tx1"/>
                </a:solidFill>
                <a:latin typeface="+mj-lt"/>
              </a:rPr>
              <a:t>Handling/</a:t>
            </a:r>
            <a:br>
              <a:rPr lang="sv-SE" sz="1800" dirty="0">
                <a:solidFill>
                  <a:schemeClr val="tx1"/>
                </a:solidFill>
                <a:latin typeface="+mj-lt"/>
              </a:rPr>
            </a:br>
            <a:r>
              <a:rPr lang="sv-SE" sz="1800" dirty="0">
                <a:solidFill>
                  <a:schemeClr val="tx1"/>
                </a:solidFill>
                <a:latin typeface="+mj-lt"/>
              </a:rPr>
              <a:t>Action</a:t>
            </a:r>
          </a:p>
          <a:p>
            <a:pPr algn="ctr">
              <a:buNone/>
            </a:pPr>
            <a:endParaRPr lang="sv-SE" sz="1800" dirty="0">
              <a:solidFill>
                <a:schemeClr val="tx1"/>
              </a:solidFill>
              <a:latin typeface="+mj-lt"/>
            </a:endParaRPr>
          </a:p>
        </p:txBody>
      </p:sp>
      <p:sp>
        <p:nvSpPr>
          <p:cNvPr id="8" name="textruta 7">
            <a:extLst>
              <a:ext uri="{FF2B5EF4-FFF2-40B4-BE49-F238E27FC236}">
                <a16:creationId xmlns:a16="http://schemas.microsoft.com/office/drawing/2014/main" id="{8E09994E-6CDD-449C-A3B1-1F0A3496F60F}"/>
              </a:ext>
            </a:extLst>
          </p:cNvPr>
          <p:cNvSpPr txBox="1"/>
          <p:nvPr/>
        </p:nvSpPr>
        <p:spPr>
          <a:xfrm>
            <a:off x="9019782" y="1886242"/>
            <a:ext cx="184731" cy="179921"/>
          </a:xfrm>
          <a:prstGeom prst="rect">
            <a:avLst/>
          </a:prstGeom>
          <a:noFill/>
        </p:spPr>
        <p:txBody>
          <a:bodyPr wrap="none" rtlCol="0">
            <a:spAutoFit/>
          </a:bodyPr>
          <a:lstStyle/>
          <a:p>
            <a:endParaRPr lang="sv-SE" sz="569" dirty="0"/>
          </a:p>
        </p:txBody>
      </p:sp>
      <p:sp>
        <p:nvSpPr>
          <p:cNvPr id="10" name="Höger 14">
            <a:extLst>
              <a:ext uri="{FF2B5EF4-FFF2-40B4-BE49-F238E27FC236}">
                <a16:creationId xmlns:a16="http://schemas.microsoft.com/office/drawing/2014/main" id="{AC285489-A5B6-4A81-8A3E-08624D0A1EFB}"/>
              </a:ext>
            </a:extLst>
          </p:cNvPr>
          <p:cNvSpPr/>
          <p:nvPr/>
        </p:nvSpPr>
        <p:spPr>
          <a:xfrm>
            <a:off x="2862015" y="2851709"/>
            <a:ext cx="373658" cy="386253"/>
          </a:xfrm>
          <a:prstGeom prst="rightArrow">
            <a:avLst>
              <a:gd name="adj1" fmla="val 50000"/>
              <a:gd name="adj2" fmla="val 132944"/>
            </a:avLst>
          </a:prstGeom>
          <a:solidFill>
            <a:srgbClr val="003C7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891" dirty="0"/>
          </a:p>
        </p:txBody>
      </p:sp>
      <p:sp>
        <p:nvSpPr>
          <p:cNvPr id="9" name="Höger 14">
            <a:extLst>
              <a:ext uri="{FF2B5EF4-FFF2-40B4-BE49-F238E27FC236}">
                <a16:creationId xmlns:a16="http://schemas.microsoft.com/office/drawing/2014/main" id="{ED1903B6-CAE8-4853-B9EF-47049B775AA7}"/>
              </a:ext>
            </a:extLst>
          </p:cNvPr>
          <p:cNvSpPr/>
          <p:nvPr/>
        </p:nvSpPr>
        <p:spPr>
          <a:xfrm>
            <a:off x="5883017" y="2826707"/>
            <a:ext cx="373658" cy="386253"/>
          </a:xfrm>
          <a:prstGeom prst="rightArrow">
            <a:avLst>
              <a:gd name="adj1" fmla="val 50000"/>
              <a:gd name="adj2" fmla="val 132944"/>
            </a:avLst>
          </a:prstGeom>
          <a:solidFill>
            <a:srgbClr val="003C7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891" dirty="0"/>
          </a:p>
        </p:txBody>
      </p:sp>
    </p:spTree>
    <p:extLst>
      <p:ext uri="{BB962C8B-B14F-4D97-AF65-F5344CB8AC3E}">
        <p14:creationId xmlns:p14="http://schemas.microsoft.com/office/powerpoint/2010/main" val="62171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E2C24DF-AF7D-4C42-9E53-63F23D9C3ED5}"/>
              </a:ext>
            </a:extLst>
          </p:cNvPr>
          <p:cNvSpPr>
            <a:spLocks noGrp="1"/>
          </p:cNvSpPr>
          <p:nvPr>
            <p:ph type="title"/>
          </p:nvPr>
        </p:nvSpPr>
        <p:spPr/>
        <p:txBody>
          <a:bodyPr/>
          <a:lstStyle/>
          <a:p>
            <a:r>
              <a:rPr lang="sv-SE" dirty="0"/>
              <a:t>1. Före mötet</a:t>
            </a:r>
          </a:p>
        </p:txBody>
      </p:sp>
      <p:sp>
        <p:nvSpPr>
          <p:cNvPr id="2" name="Tankebubbla: moln 1">
            <a:extLst>
              <a:ext uri="{FF2B5EF4-FFF2-40B4-BE49-F238E27FC236}">
                <a16:creationId xmlns:a16="http://schemas.microsoft.com/office/drawing/2014/main" id="{6C02143B-02EF-4408-8DF3-88B86C705932}"/>
              </a:ext>
            </a:extLst>
          </p:cNvPr>
          <p:cNvSpPr/>
          <p:nvPr/>
        </p:nvSpPr>
        <p:spPr>
          <a:xfrm>
            <a:off x="6334542" y="320737"/>
            <a:ext cx="2982879" cy="2098307"/>
          </a:xfrm>
          <a:prstGeom prst="cloudCallou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8600" indent="-228600">
              <a:buAutoNum type="arabicPeriod"/>
            </a:pPr>
            <a:r>
              <a:rPr lang="sv-SE" sz="1200" dirty="0">
                <a:latin typeface="+mj-lt"/>
              </a:rPr>
              <a:t>Vad gör du, som du/ni kommer fortsätta göra? </a:t>
            </a:r>
          </a:p>
          <a:p>
            <a:pPr marL="228600" indent="-228600">
              <a:buAutoNum type="arabicPeriod"/>
            </a:pPr>
            <a:r>
              <a:rPr lang="sv-SE" sz="1200" dirty="0">
                <a:latin typeface="+mj-lt"/>
              </a:rPr>
              <a:t>Vad vill du börja göra eller göra ännu bättre? </a:t>
            </a:r>
          </a:p>
          <a:p>
            <a:pPr marL="228600" indent="-228600">
              <a:buAutoNum type="arabicPeriod"/>
            </a:pPr>
            <a:r>
              <a:rPr lang="sv-SE" sz="1200" dirty="0">
                <a:latin typeface="+mj-lt"/>
              </a:rPr>
              <a:t>Andra lärdomar/insikter? </a:t>
            </a:r>
          </a:p>
        </p:txBody>
      </p:sp>
      <p:graphicFrame>
        <p:nvGraphicFramePr>
          <p:cNvPr id="9" name="Tabell 8">
            <a:extLst>
              <a:ext uri="{FF2B5EF4-FFF2-40B4-BE49-F238E27FC236}">
                <a16:creationId xmlns:a16="http://schemas.microsoft.com/office/drawing/2014/main" id="{5B16EA77-4109-41A7-8427-A80B5626F7E1}"/>
              </a:ext>
            </a:extLst>
          </p:cNvPr>
          <p:cNvGraphicFramePr>
            <a:graphicFrameLocks noGrp="1"/>
          </p:cNvGraphicFramePr>
          <p:nvPr>
            <p:extLst>
              <p:ext uri="{D42A27DB-BD31-4B8C-83A1-F6EECF244321}">
                <p14:modId xmlns:p14="http://schemas.microsoft.com/office/powerpoint/2010/main" val="1769477391"/>
              </p:ext>
            </p:extLst>
          </p:nvPr>
        </p:nvGraphicFramePr>
        <p:xfrm>
          <a:off x="372549" y="1201464"/>
          <a:ext cx="6096000" cy="3124200"/>
        </p:xfrm>
        <a:graphic>
          <a:graphicData uri="http://schemas.openxmlformats.org/drawingml/2006/table">
            <a:tbl>
              <a:tblPr firstRow="1" bandRow="1">
                <a:tableStyleId>{2D5ABB26-0587-4C30-8999-92F81FD0307C}</a:tableStyleId>
              </a:tblPr>
              <a:tblGrid>
                <a:gridCol w="1659834">
                  <a:extLst>
                    <a:ext uri="{9D8B030D-6E8A-4147-A177-3AD203B41FA5}">
                      <a16:colId xmlns:a16="http://schemas.microsoft.com/office/drawing/2014/main" val="2864525360"/>
                    </a:ext>
                  </a:extLst>
                </a:gridCol>
                <a:gridCol w="4436166">
                  <a:extLst>
                    <a:ext uri="{9D8B030D-6E8A-4147-A177-3AD203B41FA5}">
                      <a16:colId xmlns:a16="http://schemas.microsoft.com/office/drawing/2014/main" val="1441617887"/>
                    </a:ext>
                  </a:extLst>
                </a:gridCol>
              </a:tblGrid>
              <a:tr h="370840">
                <a:tc>
                  <a:txBody>
                    <a:bodyPr/>
                    <a:lstStyle/>
                    <a:p>
                      <a:r>
                        <a:rPr lang="sv-SE" sz="1400" dirty="0">
                          <a:latin typeface="+mj-lt"/>
                        </a:rPr>
                        <a:t>Varför?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200" dirty="0"/>
                        <a:t>Reflektera över syftet med mötet? Vad vill du åstadkomma?</a:t>
                      </a:r>
                      <a:endParaRPr lang="sv-SE" sz="1200" dirty="0">
                        <a:latin typeface="Barlow Semi Condensed" panose="00000506000000000000" pitchFamily="50" charset="0"/>
                      </a:endParaRPr>
                    </a:p>
                  </a:txBody>
                  <a:tcPr/>
                </a:tc>
                <a:extLst>
                  <a:ext uri="{0D108BD9-81ED-4DB2-BD59-A6C34878D82A}">
                    <a16:rowId xmlns:a16="http://schemas.microsoft.com/office/drawing/2014/main" val="630835164"/>
                  </a:ext>
                </a:extLst>
              </a:tr>
              <a:tr h="370840">
                <a:tc>
                  <a:txBody>
                    <a:bodyPr/>
                    <a:lstStyle/>
                    <a:p>
                      <a:r>
                        <a:rPr lang="sv-SE" sz="1400" dirty="0">
                          <a:latin typeface="+mj-lt"/>
                        </a:rPr>
                        <a:t>Vad?</a:t>
                      </a:r>
                    </a:p>
                  </a:txBody>
                  <a:tcPr/>
                </a:tc>
                <a:tc>
                  <a:txBody>
                    <a:bodyPr/>
                    <a:lstStyle/>
                    <a:p>
                      <a:r>
                        <a:rPr lang="sv-SE" sz="1200" dirty="0"/>
                        <a:t>Sätt upp tydliga mål och önskat resultat</a:t>
                      </a:r>
                      <a:endParaRPr lang="sv-SE" sz="1200" dirty="0">
                        <a:latin typeface="Barlow Semi Condensed" panose="00000506000000000000" pitchFamily="50" charset="0"/>
                      </a:endParaRPr>
                    </a:p>
                  </a:txBody>
                  <a:tcPr/>
                </a:tc>
                <a:extLst>
                  <a:ext uri="{0D108BD9-81ED-4DB2-BD59-A6C34878D82A}">
                    <a16:rowId xmlns:a16="http://schemas.microsoft.com/office/drawing/2014/main" val="1362606528"/>
                  </a:ext>
                </a:extLst>
              </a:tr>
              <a:tr h="370840">
                <a:tc>
                  <a:txBody>
                    <a:bodyPr/>
                    <a:lstStyle/>
                    <a:p>
                      <a:r>
                        <a:rPr lang="sv-SE" sz="1400" dirty="0">
                          <a:latin typeface="+mj-lt"/>
                        </a:rPr>
                        <a:t>Hur?</a:t>
                      </a:r>
                    </a:p>
                  </a:txBody>
                  <a:tcPr/>
                </a:tc>
                <a:tc>
                  <a:txBody>
                    <a:bodyPr/>
                    <a:lstStyle/>
                    <a:p>
                      <a:r>
                        <a:rPr lang="sv-SE" sz="1200" dirty="0"/>
                        <a:t>Välj vilket arbetssätt som passar önskvärt resultat, T.ex. diskussion,  information, beslut, brainstorming m.m.</a:t>
                      </a:r>
                      <a:endParaRPr lang="sv-SE" sz="1200" dirty="0">
                        <a:latin typeface="Barlow Semi Condensed" panose="00000506000000000000" pitchFamily="50" charset="0"/>
                      </a:endParaRPr>
                    </a:p>
                  </a:txBody>
                  <a:tcPr/>
                </a:tc>
                <a:extLst>
                  <a:ext uri="{0D108BD9-81ED-4DB2-BD59-A6C34878D82A}">
                    <a16:rowId xmlns:a16="http://schemas.microsoft.com/office/drawing/2014/main" val="2208748099"/>
                  </a:ext>
                </a:extLst>
              </a:tr>
              <a:tr h="370840">
                <a:tc>
                  <a:txBody>
                    <a:bodyPr/>
                    <a:lstStyle/>
                    <a:p>
                      <a:r>
                        <a:rPr lang="sv-SE" sz="1400" dirty="0">
                          <a:latin typeface="+mj-lt"/>
                        </a:rPr>
                        <a:t>Vem/vilka?</a:t>
                      </a:r>
                    </a:p>
                  </a:txBody>
                  <a:tcPr/>
                </a:tc>
                <a:tc>
                  <a:txBody>
                    <a:bodyPr/>
                    <a:lstStyle/>
                    <a:p>
                      <a:r>
                        <a:rPr lang="sv-SE" sz="1200" dirty="0"/>
                        <a:t>Säkerställ att du bjuder in, utöver givna, de personer vars expertis och kunskap krävs för just detta möte. </a:t>
                      </a:r>
                      <a:endParaRPr lang="sv-SE" sz="1200" dirty="0">
                        <a:latin typeface="Barlow Semi Condensed" panose="00000506000000000000" pitchFamily="50" charset="0"/>
                      </a:endParaRPr>
                    </a:p>
                  </a:txBody>
                  <a:tcPr/>
                </a:tc>
                <a:extLst>
                  <a:ext uri="{0D108BD9-81ED-4DB2-BD59-A6C34878D82A}">
                    <a16:rowId xmlns:a16="http://schemas.microsoft.com/office/drawing/2014/main" val="20727473"/>
                  </a:ext>
                </a:extLst>
              </a:tr>
              <a:tr h="370840">
                <a:tc>
                  <a:txBody>
                    <a:bodyPr/>
                    <a:lstStyle/>
                    <a:p>
                      <a:r>
                        <a:rPr lang="sv-SE" sz="1400" dirty="0">
                          <a:latin typeface="+mj-lt"/>
                        </a:rPr>
                        <a:t>Förbered agendan</a:t>
                      </a:r>
                    </a:p>
                  </a:txBody>
                  <a:tcPr/>
                </a:tc>
                <a:tc>
                  <a:txBody>
                    <a:bodyPr/>
                    <a:lstStyle/>
                    <a:p>
                      <a:r>
                        <a:rPr lang="sv-SE" sz="1200" dirty="0"/>
                        <a:t>Distribuera inbjudan innan mötet till medverkande.</a:t>
                      </a:r>
                      <a:endParaRPr lang="sv-SE" sz="1200" dirty="0">
                        <a:latin typeface="Barlow Semi Condensed" panose="00000506000000000000" pitchFamily="50" charset="0"/>
                      </a:endParaRPr>
                    </a:p>
                  </a:txBody>
                  <a:tcPr/>
                </a:tc>
                <a:extLst>
                  <a:ext uri="{0D108BD9-81ED-4DB2-BD59-A6C34878D82A}">
                    <a16:rowId xmlns:a16="http://schemas.microsoft.com/office/drawing/2014/main" val="1117411496"/>
                  </a:ext>
                </a:extLst>
              </a:tr>
              <a:tr h="370840">
                <a:tc>
                  <a:txBody>
                    <a:bodyPr/>
                    <a:lstStyle/>
                    <a:p>
                      <a:r>
                        <a:rPr lang="sv-SE" sz="1400" dirty="0" err="1">
                          <a:latin typeface="+mj-lt"/>
                        </a:rPr>
                        <a:t>Akutalisera</a:t>
                      </a:r>
                      <a:r>
                        <a:rPr lang="sv-SE" sz="1400" dirty="0">
                          <a:latin typeface="+mj-lt"/>
                        </a:rPr>
                        <a:t> roller</a:t>
                      </a:r>
                    </a:p>
                  </a:txBody>
                  <a:tcPr/>
                </a:tc>
                <a:tc>
                  <a:txBody>
                    <a:bodyPr/>
                    <a:lstStyle/>
                    <a:p>
                      <a:r>
                        <a:rPr lang="sv-SE" sz="1200" dirty="0"/>
                        <a:t>Mötesledare (oftast chefen som har mandat att parkera frågor, avsluta diskussioner och ta beslut) Sekreterare, tidtagare eller andra funktionell roller. </a:t>
                      </a:r>
                      <a:endParaRPr lang="sv-SE" sz="1200" dirty="0">
                        <a:latin typeface="Barlow Semi Condensed" panose="00000506000000000000" pitchFamily="50" charset="0"/>
                      </a:endParaRPr>
                    </a:p>
                  </a:txBody>
                  <a:tcPr/>
                </a:tc>
                <a:extLst>
                  <a:ext uri="{0D108BD9-81ED-4DB2-BD59-A6C34878D82A}">
                    <a16:rowId xmlns:a16="http://schemas.microsoft.com/office/drawing/2014/main" val="1377624603"/>
                  </a:ext>
                </a:extLst>
              </a:tr>
              <a:tr h="370840">
                <a:tc>
                  <a:txBody>
                    <a:bodyPr/>
                    <a:lstStyle/>
                    <a:p>
                      <a:r>
                        <a:rPr lang="sv-SE" sz="1400" dirty="0">
                          <a:latin typeface="+mj-lt"/>
                        </a:rPr>
                        <a:t>Medverkande i mötet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200" dirty="0"/>
                        <a:t>Förbereder sig genom att gå igenom agendan samt om det finns oklarheter ställ frågor innan till mötesledaren.</a:t>
                      </a:r>
                      <a:endParaRPr lang="sv-SE" sz="1200" dirty="0">
                        <a:latin typeface="Barlow Semi Condensed" panose="00000506000000000000" pitchFamily="50" charset="0"/>
                      </a:endParaRPr>
                    </a:p>
                  </a:txBody>
                  <a:tcPr/>
                </a:tc>
                <a:extLst>
                  <a:ext uri="{0D108BD9-81ED-4DB2-BD59-A6C34878D82A}">
                    <a16:rowId xmlns:a16="http://schemas.microsoft.com/office/drawing/2014/main" val="2504236359"/>
                  </a:ext>
                </a:extLst>
              </a:tr>
            </a:tbl>
          </a:graphicData>
        </a:graphic>
      </p:graphicFrame>
    </p:spTree>
    <p:extLst>
      <p:ext uri="{BB962C8B-B14F-4D97-AF65-F5344CB8AC3E}">
        <p14:creationId xmlns:p14="http://schemas.microsoft.com/office/powerpoint/2010/main" val="237445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E2C24DF-AF7D-4C42-9E53-63F23D9C3ED5}"/>
              </a:ext>
            </a:extLst>
          </p:cNvPr>
          <p:cNvSpPr>
            <a:spLocks noGrp="1"/>
          </p:cNvSpPr>
          <p:nvPr>
            <p:ph type="title"/>
          </p:nvPr>
        </p:nvSpPr>
        <p:spPr/>
        <p:txBody>
          <a:bodyPr/>
          <a:lstStyle/>
          <a:p>
            <a:r>
              <a:rPr lang="sv-SE" dirty="0"/>
              <a:t>Start</a:t>
            </a:r>
          </a:p>
        </p:txBody>
      </p:sp>
      <p:sp>
        <p:nvSpPr>
          <p:cNvPr id="4" name="Platshållare för text 3">
            <a:extLst>
              <a:ext uri="{FF2B5EF4-FFF2-40B4-BE49-F238E27FC236}">
                <a16:creationId xmlns:a16="http://schemas.microsoft.com/office/drawing/2014/main" id="{C359BEE5-CA73-43AF-A64E-699B8B84DB1A}"/>
              </a:ext>
            </a:extLst>
          </p:cNvPr>
          <p:cNvSpPr>
            <a:spLocks noGrp="1"/>
          </p:cNvSpPr>
          <p:nvPr>
            <p:ph type="body" sz="quarter" idx="15"/>
          </p:nvPr>
        </p:nvSpPr>
        <p:spPr>
          <a:xfrm>
            <a:off x="107950" y="1052395"/>
            <a:ext cx="5195570" cy="3548179"/>
          </a:xfrm>
        </p:spPr>
        <p:txBody>
          <a:bodyPr/>
          <a:lstStyle/>
          <a:p>
            <a:pPr>
              <a:lnSpc>
                <a:spcPct val="100000"/>
              </a:lnSpc>
              <a:spcBef>
                <a:spcPts val="1200"/>
              </a:spcBef>
            </a:pPr>
            <a:r>
              <a:rPr lang="sv-SE" dirty="0"/>
              <a:t>Starta mötet i tid</a:t>
            </a:r>
          </a:p>
          <a:p>
            <a:pPr>
              <a:lnSpc>
                <a:spcPct val="100000"/>
              </a:lnSpc>
              <a:spcBef>
                <a:spcPts val="1200"/>
              </a:spcBef>
            </a:pPr>
            <a:r>
              <a:rPr lang="sv-SE" dirty="0"/>
              <a:t>Incheckning </a:t>
            </a:r>
          </a:p>
          <a:p>
            <a:pPr>
              <a:lnSpc>
                <a:spcPct val="100000"/>
              </a:lnSpc>
              <a:spcBef>
                <a:spcPts val="1200"/>
              </a:spcBef>
            </a:pPr>
            <a:r>
              <a:rPr lang="sv-SE" dirty="0"/>
              <a:t>Beskriv mål/avsatt resultat med mötet</a:t>
            </a:r>
          </a:p>
          <a:p>
            <a:pPr>
              <a:lnSpc>
                <a:spcPct val="100000"/>
              </a:lnSpc>
              <a:spcBef>
                <a:spcPts val="1200"/>
              </a:spcBef>
            </a:pPr>
            <a:r>
              <a:rPr lang="sv-SE" dirty="0"/>
              <a:t>Gå igenom agendan och mötesledarens avsikt för varje ämne/punkt – t ex information, diskussion, beslut mm</a:t>
            </a:r>
          </a:p>
          <a:p>
            <a:pPr>
              <a:lnSpc>
                <a:spcPct val="100000"/>
              </a:lnSpc>
              <a:spcBef>
                <a:spcPts val="1200"/>
              </a:spcBef>
            </a:pPr>
            <a:r>
              <a:rPr lang="sv-SE" dirty="0"/>
              <a:t>Bestäm roller sekreterare, tidshållare mm</a:t>
            </a:r>
          </a:p>
          <a:p>
            <a:pPr>
              <a:lnSpc>
                <a:spcPct val="100000"/>
              </a:lnSpc>
              <a:spcBef>
                <a:spcPts val="1200"/>
              </a:spcBef>
            </a:pPr>
            <a:endParaRPr lang="sv-SE" dirty="0"/>
          </a:p>
          <a:p>
            <a:pPr>
              <a:lnSpc>
                <a:spcPct val="100000"/>
              </a:lnSpc>
              <a:spcBef>
                <a:spcPts val="1200"/>
              </a:spcBef>
            </a:pPr>
            <a:endParaRPr lang="sv-SE" dirty="0"/>
          </a:p>
        </p:txBody>
      </p:sp>
      <p:sp>
        <p:nvSpPr>
          <p:cNvPr id="2" name="Tankebubbla: moln 1">
            <a:extLst>
              <a:ext uri="{FF2B5EF4-FFF2-40B4-BE49-F238E27FC236}">
                <a16:creationId xmlns:a16="http://schemas.microsoft.com/office/drawing/2014/main" id="{6C02143B-02EF-4408-8DF3-88B86C705932}"/>
              </a:ext>
            </a:extLst>
          </p:cNvPr>
          <p:cNvSpPr/>
          <p:nvPr/>
        </p:nvSpPr>
        <p:spPr>
          <a:xfrm>
            <a:off x="6334542" y="320737"/>
            <a:ext cx="2982879" cy="2098307"/>
          </a:xfrm>
          <a:prstGeom prst="cloudCallou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8600" indent="-228600">
              <a:buAutoNum type="arabicPeriod"/>
            </a:pPr>
            <a:r>
              <a:rPr lang="sv-SE" sz="1200" dirty="0">
                <a:latin typeface="+mj-lt"/>
              </a:rPr>
              <a:t>Vad gör du, som du/ni kommer fortsätta göra? </a:t>
            </a:r>
          </a:p>
          <a:p>
            <a:pPr marL="228600" indent="-228600">
              <a:buAutoNum type="arabicPeriod"/>
            </a:pPr>
            <a:r>
              <a:rPr lang="sv-SE" sz="1200" dirty="0">
                <a:latin typeface="+mj-lt"/>
              </a:rPr>
              <a:t>Vad vill du börja göra eller göra ännu bättre? </a:t>
            </a:r>
          </a:p>
          <a:p>
            <a:pPr marL="228600" indent="-228600">
              <a:buAutoNum type="arabicPeriod"/>
            </a:pPr>
            <a:r>
              <a:rPr lang="sv-SE" sz="1200" dirty="0">
                <a:latin typeface="+mj-lt"/>
              </a:rPr>
              <a:t>Andra lärdomar/insikter? </a:t>
            </a:r>
          </a:p>
        </p:txBody>
      </p:sp>
    </p:spTree>
    <p:extLst>
      <p:ext uri="{BB962C8B-B14F-4D97-AF65-F5344CB8AC3E}">
        <p14:creationId xmlns:p14="http://schemas.microsoft.com/office/powerpoint/2010/main" val="361513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Motala kommun">
      <a:dk1>
        <a:srgbClr val="000000"/>
      </a:dk1>
      <a:lt1>
        <a:srgbClr val="FFFFFF"/>
      </a:lt1>
      <a:dk2>
        <a:srgbClr val="515151"/>
      </a:dk2>
      <a:lt2>
        <a:srgbClr val="E7E6E6"/>
      </a:lt2>
      <a:accent1>
        <a:srgbClr val="007FA3"/>
      </a:accent1>
      <a:accent2>
        <a:srgbClr val="007367"/>
      </a:accent2>
      <a:accent3>
        <a:srgbClr val="4E801F"/>
      </a:accent3>
      <a:accent4>
        <a:srgbClr val="CA3604"/>
      </a:accent4>
      <a:accent5>
        <a:srgbClr val="B52555"/>
      </a:accent5>
      <a:accent6>
        <a:srgbClr val="003C71"/>
      </a:accent6>
      <a:hlink>
        <a:srgbClr val="007FA3"/>
      </a:hlink>
      <a:folHlink>
        <a:srgbClr val="003C71"/>
      </a:folHlink>
    </a:clrScheme>
    <a:fontScheme name="Anpassat 1">
      <a:majorFont>
        <a:latin typeface="Barlow Semi Condensed Semi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5000"/>
          </a:scheme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otalakommun_test" id="{60392D21-73CE-4DE6-9890-5EF7B8BA69BD}" vid="{D347AD52-D9D7-4836-A5A9-4908D0480ED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Motalakommun</Template>
  <TotalTime>13301</TotalTime>
  <Words>1811</Words>
  <Application>Microsoft Office PowerPoint</Application>
  <PresentationFormat>Bildspel på skärmen (16:9)</PresentationFormat>
  <Paragraphs>201</Paragraphs>
  <Slides>15</Slides>
  <Notes>12</Notes>
  <HiddenSlides>1</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15</vt:i4>
      </vt:variant>
    </vt:vector>
  </HeadingPairs>
  <TitlesOfParts>
    <vt:vector size="21" baseType="lpstr">
      <vt:lpstr>Barlow</vt:lpstr>
      <vt:lpstr>Barlow Semi Condensed SemiBold</vt:lpstr>
      <vt:lpstr>Calibri</vt:lpstr>
      <vt:lpstr>Arial</vt:lpstr>
      <vt:lpstr>Barlow Semi Condensed</vt:lpstr>
      <vt:lpstr>Office-tema</vt:lpstr>
      <vt:lpstr>PowerPoint-presentation</vt:lpstr>
      <vt:lpstr>Instruktioner till dig som leder workshopen – Tema Effektfulla möten</vt:lpstr>
      <vt:lpstr>PowerPoint-presentation</vt:lpstr>
      <vt:lpstr>PowerPoint-presentation</vt:lpstr>
      <vt:lpstr>PowerPoint-presentation</vt:lpstr>
      <vt:lpstr>Forskning om möten</vt:lpstr>
      <vt:lpstr>Värdefulla effektiva möten</vt:lpstr>
      <vt:lpstr>1. Före mötet</vt:lpstr>
      <vt:lpstr>Start</vt:lpstr>
      <vt:lpstr>2. Under mötet</vt:lpstr>
      <vt:lpstr>3. Avslutning/efter</vt:lpstr>
      <vt:lpstr>PowerPoint-presentation</vt:lpstr>
      <vt:lpstr>PowerPoint-presentation</vt:lpstr>
      <vt:lpstr>           Fyra samarbetsnycklar</vt:lpstr>
      <vt:lpstr>           Fundera enskilt över hur du bidragit till dagens möte</vt:lpstr>
    </vt:vector>
  </TitlesOfParts>
  <Company>Motala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Frida Dufwenberg</dc:creator>
  <cp:lastModifiedBy>Emma Henriksson</cp:lastModifiedBy>
  <cp:revision>128</cp:revision>
  <dcterms:created xsi:type="dcterms:W3CDTF">2020-03-09T13:56:37Z</dcterms:created>
  <dcterms:modified xsi:type="dcterms:W3CDTF">2024-02-06T13:36:50Z</dcterms:modified>
</cp:coreProperties>
</file>