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7"/>
  </p:notesMasterIdLst>
  <p:sldIdLst>
    <p:sldId id="258" r:id="rId2"/>
    <p:sldId id="257" r:id="rId3"/>
    <p:sldId id="259" r:id="rId4"/>
    <p:sldId id="260" r:id="rId5"/>
    <p:sldId id="261" r:id="rId6"/>
  </p:sldIdLst>
  <p:sldSz cx="9144000" cy="5143500" type="screen16x9"/>
  <p:notesSz cx="6858000" cy="9144000"/>
  <p:embeddedFontLst>
    <p:embeddedFont>
      <p:font typeface="Barlow" panose="00000500000000000000" pitchFamily="50" charset="0"/>
      <p:regular r:id="rId8"/>
      <p:bold r:id="rId9"/>
      <p:italic r:id="rId10"/>
      <p:boldItalic r:id="rId11"/>
    </p:embeddedFont>
    <p:embeddedFont>
      <p:font typeface="Barlow Semi Condensed SemiBold" panose="00000706000000000000" pitchFamily="50" charset="0"/>
      <p:bold r:id="rId12"/>
      <p:boldItalic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</p:embeddedFontLst>
  <p:defaultTextStyle>
    <a:defPPr>
      <a:defRPr lang="sv-S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9" autoAdjust="0"/>
    <p:restoredTop sz="96327"/>
  </p:normalViewPr>
  <p:slideViewPr>
    <p:cSldViewPr snapToGrid="0" snapToObjects="1">
      <p:cViewPr varScale="1">
        <p:scale>
          <a:sx n="155" d="100"/>
          <a:sy n="155" d="100"/>
        </p:scale>
        <p:origin x="84" y="4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399FD-1668-5540-8B3E-AC1846C65C45}" type="datetimeFigureOut">
              <a:rPr lang="sv-SE" smtClean="0"/>
              <a:t>2022-05-25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83E85A-D979-A147-889D-B48953FC0D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3360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-/kapit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42B809B8-8D0D-FC4E-A3ED-93C6004DD399}"/>
              </a:ext>
            </a:extLst>
          </p:cNvPr>
          <p:cNvSpPr/>
          <p:nvPr userDrawn="1"/>
        </p:nvSpPr>
        <p:spPr>
          <a:xfrm>
            <a:off x="108000" y="102393"/>
            <a:ext cx="8928000" cy="45032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v-SE"/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E67CD122-A79F-C442-B6DD-04FED1D302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20873" y="2352782"/>
            <a:ext cx="3816646" cy="2252881"/>
          </a:xfrm>
          <a:prstGeom prst="rect">
            <a:avLst/>
          </a:prstGeom>
        </p:spPr>
      </p:pic>
      <p:sp>
        <p:nvSpPr>
          <p:cNvPr id="9" name="Platshållare för text 10">
            <a:extLst>
              <a:ext uri="{FF2B5EF4-FFF2-40B4-BE49-F238E27FC236}">
                <a16:creationId xmlns:a16="http://schemas.microsoft.com/office/drawing/2014/main" id="{A4DEE449-9CBD-C548-BCE0-C82BA7512917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07951" y="102394"/>
            <a:ext cx="5111403" cy="2469356"/>
          </a:xfrm>
          <a:noFill/>
        </p:spPr>
        <p:txBody>
          <a:bodyPr wrap="square" tIns="72000" bIns="0"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sz="2800" b="0" i="0">
                <a:solidFill>
                  <a:schemeClr val="bg1"/>
                </a:solidFill>
                <a:latin typeface="Barlow Semi Condensed SemiBold" pitchFamily="2" charset="77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0" name="Underrubrik 2">
            <a:extLst>
              <a:ext uri="{FF2B5EF4-FFF2-40B4-BE49-F238E27FC236}">
                <a16:creationId xmlns:a16="http://schemas.microsoft.com/office/drawing/2014/main" id="{AB7E3727-1CD1-E34B-B9DB-B70B785B5632}"/>
              </a:ext>
            </a:extLst>
          </p:cNvPr>
          <p:cNvSpPr>
            <a:spLocks noGrp="1" noChangeAspect="1"/>
          </p:cNvSpPr>
          <p:nvPr>
            <p:ph type="subTitle" idx="1"/>
          </p:nvPr>
        </p:nvSpPr>
        <p:spPr>
          <a:xfrm>
            <a:off x="107951" y="2571750"/>
            <a:ext cx="5111403" cy="2033913"/>
          </a:xfrm>
        </p:spPr>
        <p:txBody>
          <a:bodyPr tIns="144000">
            <a:no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775F9B0C-A857-FD47-9E6A-6B189286224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D7EE01C-7D4D-3049-8107-6C261A7D8CF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081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rosa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tshållare för bildnummer 14">
            <a:extLst>
              <a:ext uri="{FF2B5EF4-FFF2-40B4-BE49-F238E27FC236}">
                <a16:creationId xmlns:a16="http://schemas.microsoft.com/office/drawing/2014/main" id="{A9D65B80-04EF-C748-B874-9AFCC43522A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D7EE01C-7D4D-3049-8107-6C261A7D8CF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6" name="Platshållare för bild 8">
            <a:extLst>
              <a:ext uri="{FF2B5EF4-FFF2-40B4-BE49-F238E27FC236}">
                <a16:creationId xmlns:a16="http://schemas.microsoft.com/office/drawing/2014/main" id="{7BC007DE-653F-9B4F-ACC2-FCD813E0D78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7951" y="96786"/>
            <a:ext cx="8927999" cy="4503270"/>
          </a:xfrm>
          <a:noFill/>
        </p:spPr>
        <p:txBody>
          <a:bodyPr lIns="0" tIns="2520000" rIns="0"/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Klicka på ikonen för att lägga till bild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69E319D8-9CF4-2240-902A-820B5406FFF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951" y="2060274"/>
            <a:ext cx="1488925" cy="576293"/>
          </a:xfrm>
          <a:solidFill>
            <a:schemeClr val="accent5">
              <a:alpha val="90000"/>
            </a:schemeClr>
          </a:solidFill>
        </p:spPr>
        <p:txBody>
          <a:bodyPr wrap="none" tIns="72000" bIns="72000"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2800" b="0" i="0">
                <a:solidFill>
                  <a:schemeClr val="bg1"/>
                </a:solidFill>
                <a:latin typeface="Barlow Semi Condensed SemiBold" pitchFamily="2" charset="77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32460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örk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42B809B8-8D0D-FC4E-A3ED-93C6004DD399}"/>
              </a:ext>
            </a:extLst>
          </p:cNvPr>
          <p:cNvSpPr/>
          <p:nvPr userDrawn="1"/>
        </p:nvSpPr>
        <p:spPr>
          <a:xfrm>
            <a:off x="108000" y="102393"/>
            <a:ext cx="8928000" cy="450327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v-SE"/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EE2A4141-BB01-A44B-A36A-DDCC017DE6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20873" y="2352782"/>
            <a:ext cx="3816646" cy="2252881"/>
          </a:xfrm>
          <a:prstGeom prst="rect">
            <a:avLst/>
          </a:prstGeom>
        </p:spPr>
      </p:pic>
      <p:sp>
        <p:nvSpPr>
          <p:cNvPr id="9" name="Platshållare för text 10">
            <a:extLst>
              <a:ext uri="{FF2B5EF4-FFF2-40B4-BE49-F238E27FC236}">
                <a16:creationId xmlns:a16="http://schemas.microsoft.com/office/drawing/2014/main" id="{1F60A8D8-C29B-BD4F-9703-46D4DF81620C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07951" y="102394"/>
            <a:ext cx="5111403" cy="2469356"/>
          </a:xfrm>
          <a:noFill/>
        </p:spPr>
        <p:txBody>
          <a:bodyPr wrap="square" tIns="72000" bIns="0"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sz="2800" b="0" i="0">
                <a:solidFill>
                  <a:schemeClr val="bg1"/>
                </a:solidFill>
                <a:latin typeface="Barlow Semi Condensed SemiBold" pitchFamily="2" charset="77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0" name="Underrubrik 2">
            <a:extLst>
              <a:ext uri="{FF2B5EF4-FFF2-40B4-BE49-F238E27FC236}">
                <a16:creationId xmlns:a16="http://schemas.microsoft.com/office/drawing/2014/main" id="{1FDFAAE1-6E29-0148-ADFA-5051572A23FB}"/>
              </a:ext>
            </a:extLst>
          </p:cNvPr>
          <p:cNvSpPr>
            <a:spLocks noGrp="1" noChangeAspect="1"/>
          </p:cNvSpPr>
          <p:nvPr>
            <p:ph type="subTitle" idx="1"/>
          </p:nvPr>
        </p:nvSpPr>
        <p:spPr>
          <a:xfrm>
            <a:off x="107951" y="2571750"/>
            <a:ext cx="5111403" cy="2033913"/>
          </a:xfrm>
        </p:spPr>
        <p:txBody>
          <a:bodyPr tIns="144000">
            <a:no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D08D41C6-9E97-8A4D-AF25-9D09C2924F6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D7EE01C-7D4D-3049-8107-6C261A7D8CF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7366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örkblå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tshållare för bildnummer 14">
            <a:extLst>
              <a:ext uri="{FF2B5EF4-FFF2-40B4-BE49-F238E27FC236}">
                <a16:creationId xmlns:a16="http://schemas.microsoft.com/office/drawing/2014/main" id="{A9D65B80-04EF-C748-B874-9AFCC43522A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D7EE01C-7D4D-3049-8107-6C261A7D8CF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6" name="Platshållare för bild 8">
            <a:extLst>
              <a:ext uri="{FF2B5EF4-FFF2-40B4-BE49-F238E27FC236}">
                <a16:creationId xmlns:a16="http://schemas.microsoft.com/office/drawing/2014/main" id="{7BC007DE-653F-9B4F-ACC2-FCD813E0D78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7951" y="96786"/>
            <a:ext cx="8927999" cy="4503270"/>
          </a:xfrm>
          <a:noFill/>
        </p:spPr>
        <p:txBody>
          <a:bodyPr lIns="0" tIns="2520000" rIns="0"/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Klicka på ikonen för att lägga till bild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69E319D8-9CF4-2240-902A-820B5406FFF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951" y="2060274"/>
            <a:ext cx="1488925" cy="576293"/>
          </a:xfrm>
          <a:solidFill>
            <a:schemeClr val="accent6">
              <a:alpha val="90000"/>
            </a:schemeClr>
          </a:solidFill>
        </p:spPr>
        <p:txBody>
          <a:bodyPr wrap="none" tIns="72000" bIns="72000"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2800" b="0" i="0">
                <a:solidFill>
                  <a:schemeClr val="bg1"/>
                </a:solidFill>
                <a:latin typeface="Barlow Semi Condensed SemiBold" pitchFamily="2" charset="77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96689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bild 8">
            <a:extLst>
              <a:ext uri="{FF2B5EF4-FFF2-40B4-BE49-F238E27FC236}">
                <a16:creationId xmlns:a16="http://schemas.microsoft.com/office/drawing/2014/main" id="{5886DE3D-E97A-9547-B90E-ECD199C3D74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72000" y="96786"/>
            <a:ext cx="4463950" cy="4503270"/>
          </a:xfrm>
          <a:noFill/>
        </p:spPr>
        <p:txBody>
          <a:bodyPr lIns="0" tIns="2520000" rIns="0"/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Klicka på ikonen för att lägga till bild</a:t>
            </a:r>
          </a:p>
        </p:txBody>
      </p:sp>
      <p:sp>
        <p:nvSpPr>
          <p:cNvPr id="15" name="Rubrik 1">
            <a:extLst>
              <a:ext uri="{FF2B5EF4-FFF2-40B4-BE49-F238E27FC236}">
                <a16:creationId xmlns:a16="http://schemas.microsoft.com/office/drawing/2014/main" id="{CECEBB14-48AF-8145-958D-4CC720C89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" y="96785"/>
            <a:ext cx="4460914" cy="955610"/>
          </a:xfrm>
        </p:spPr>
        <p:txBody>
          <a:bodyPr tIns="288000" anchor="b" anchorCtr="0">
            <a:noAutofit/>
          </a:bodyPr>
          <a:lstStyle>
            <a:lvl1pPr>
              <a:defRPr sz="2400"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CFA8AB5F-8283-704B-8175-BDAD60322C0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D7EE01C-7D4D-3049-8107-6C261A7D8CF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8" name="Platshållare för text 17">
            <a:extLst>
              <a:ext uri="{FF2B5EF4-FFF2-40B4-BE49-F238E27FC236}">
                <a16:creationId xmlns:a16="http://schemas.microsoft.com/office/drawing/2014/main" id="{43296DDB-4997-C449-87B9-F2402EA2C0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" y="1052395"/>
            <a:ext cx="4460914" cy="3548179"/>
          </a:xfrm>
        </p:spPr>
        <p:txBody>
          <a:bodyPr/>
          <a:lstStyle/>
          <a:p>
            <a:pPr lvl="0"/>
            <a:r>
              <a:rPr lang="sv-SE" dirty="0" smtClean="0"/>
              <a:t>Redigera format för bakgrundstext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64478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ubrik 1">
            <a:extLst>
              <a:ext uri="{FF2B5EF4-FFF2-40B4-BE49-F238E27FC236}">
                <a16:creationId xmlns:a16="http://schemas.microsoft.com/office/drawing/2014/main" id="{A3A2424E-5E75-5346-BDA2-84143190C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99" y="96785"/>
            <a:ext cx="8921875" cy="955610"/>
          </a:xfrm>
        </p:spPr>
        <p:txBody>
          <a:bodyPr tIns="288000" anchor="b" anchorCtr="0">
            <a:noAutofit/>
          </a:bodyPr>
          <a:lstStyle>
            <a:lvl1pPr>
              <a:defRPr sz="2400"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E951F9E6-216A-284C-A962-DDB966D293F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D7EE01C-7D4D-3049-8107-6C261A7D8CF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4" name="Platshållare för text 17">
            <a:extLst>
              <a:ext uri="{FF2B5EF4-FFF2-40B4-BE49-F238E27FC236}">
                <a16:creationId xmlns:a16="http://schemas.microsoft.com/office/drawing/2014/main" id="{B0CF1C82-CE90-1C46-9340-19A6297A61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" y="1052395"/>
            <a:ext cx="4460914" cy="3548179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5" name="Platshållare för text 17">
            <a:extLst>
              <a:ext uri="{FF2B5EF4-FFF2-40B4-BE49-F238E27FC236}">
                <a16:creationId xmlns:a16="http://schemas.microsoft.com/office/drawing/2014/main" id="{32969E9F-D701-B742-94D8-26D90D19783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68960" y="1052394"/>
            <a:ext cx="4460914" cy="3548179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6544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vit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A16B8F66-D772-5A45-A194-BD06925027C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D7EE01C-7D4D-3049-8107-6C261A7D8CF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22BE14B0-D77C-704E-A101-F16FEFAA6276}"/>
              </a:ext>
            </a:extLst>
          </p:cNvPr>
          <p:cNvSpPr/>
          <p:nvPr userDrawn="1"/>
        </p:nvSpPr>
        <p:spPr>
          <a:xfrm>
            <a:off x="0" y="0"/>
            <a:ext cx="9144000" cy="46281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v-SE"/>
          </a:p>
        </p:txBody>
      </p:sp>
      <p:cxnSp>
        <p:nvCxnSpPr>
          <p:cNvPr id="6" name="Rak 5">
            <a:extLst>
              <a:ext uri="{FF2B5EF4-FFF2-40B4-BE49-F238E27FC236}">
                <a16:creationId xmlns:a16="http://schemas.microsoft.com/office/drawing/2014/main" id="{0B744345-3D94-2248-90C5-11665C78EBD6}"/>
              </a:ext>
            </a:extLst>
          </p:cNvPr>
          <p:cNvCxnSpPr>
            <a:cxnSpLocks/>
          </p:cNvCxnSpPr>
          <p:nvPr userDrawn="1"/>
        </p:nvCxnSpPr>
        <p:spPr>
          <a:xfrm>
            <a:off x="108000" y="4605663"/>
            <a:ext cx="8928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5886DE3D-E97A-9547-B90E-ECD199C3D74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72000" y="96786"/>
            <a:ext cx="4463950" cy="4503270"/>
          </a:xfrm>
          <a:noFill/>
        </p:spPr>
        <p:txBody>
          <a:bodyPr lIns="0" tIns="2520000" rIns="0"/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Klicka på ikonen för att lägga till bild</a:t>
            </a:r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CECEBB14-48AF-8145-958D-4CC720C89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" y="96785"/>
            <a:ext cx="4460914" cy="955610"/>
          </a:xfrm>
        </p:spPr>
        <p:txBody>
          <a:bodyPr tIns="288000" anchor="b" anchorCtr="0">
            <a:noAutofit/>
          </a:bodyPr>
          <a:lstStyle>
            <a:lvl1pPr>
              <a:defRPr sz="2400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11" name="Platshållare för text 17">
            <a:extLst>
              <a:ext uri="{FF2B5EF4-FFF2-40B4-BE49-F238E27FC236}">
                <a16:creationId xmlns:a16="http://schemas.microsoft.com/office/drawing/2014/main" id="{43296DDB-4997-C449-87B9-F2402EA2C0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" y="1052395"/>
            <a:ext cx="4460914" cy="3548179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1287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vit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A16B8F66-D772-5A45-A194-BD06925027C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D7EE01C-7D4D-3049-8107-6C261A7D8CF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22BE14B0-D77C-704E-A101-F16FEFAA6276}"/>
              </a:ext>
            </a:extLst>
          </p:cNvPr>
          <p:cNvSpPr/>
          <p:nvPr userDrawn="1"/>
        </p:nvSpPr>
        <p:spPr>
          <a:xfrm>
            <a:off x="0" y="0"/>
            <a:ext cx="9144000" cy="46281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v-SE"/>
          </a:p>
        </p:txBody>
      </p:sp>
      <p:cxnSp>
        <p:nvCxnSpPr>
          <p:cNvPr id="6" name="Rak 5">
            <a:extLst>
              <a:ext uri="{FF2B5EF4-FFF2-40B4-BE49-F238E27FC236}">
                <a16:creationId xmlns:a16="http://schemas.microsoft.com/office/drawing/2014/main" id="{0B744345-3D94-2248-90C5-11665C78EBD6}"/>
              </a:ext>
            </a:extLst>
          </p:cNvPr>
          <p:cNvCxnSpPr>
            <a:cxnSpLocks/>
          </p:cNvCxnSpPr>
          <p:nvPr userDrawn="1"/>
        </p:nvCxnSpPr>
        <p:spPr>
          <a:xfrm>
            <a:off x="108000" y="4605663"/>
            <a:ext cx="8928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ubrik 1">
            <a:extLst>
              <a:ext uri="{FF2B5EF4-FFF2-40B4-BE49-F238E27FC236}">
                <a16:creationId xmlns:a16="http://schemas.microsoft.com/office/drawing/2014/main" id="{A3A2424E-5E75-5346-BDA2-84143190C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99" y="96785"/>
            <a:ext cx="8921875" cy="955610"/>
          </a:xfrm>
        </p:spPr>
        <p:txBody>
          <a:bodyPr tIns="288000" anchor="b" anchorCtr="0">
            <a:noAutofit/>
          </a:bodyPr>
          <a:lstStyle>
            <a:lvl1pPr>
              <a:defRPr sz="2400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text 17">
            <a:extLst>
              <a:ext uri="{FF2B5EF4-FFF2-40B4-BE49-F238E27FC236}">
                <a16:creationId xmlns:a16="http://schemas.microsoft.com/office/drawing/2014/main" id="{B0CF1C82-CE90-1C46-9340-19A6297A61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" y="1052395"/>
            <a:ext cx="4460914" cy="3548179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8" name="Platshållare för text 17">
            <a:extLst>
              <a:ext uri="{FF2B5EF4-FFF2-40B4-BE49-F238E27FC236}">
                <a16:creationId xmlns:a16="http://schemas.microsoft.com/office/drawing/2014/main" id="{32969E9F-D701-B742-94D8-26D90D19783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68960" y="1052394"/>
            <a:ext cx="4460914" cy="3548179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0194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-/kapitelsida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tshållare för bildnummer 14">
            <a:extLst>
              <a:ext uri="{FF2B5EF4-FFF2-40B4-BE49-F238E27FC236}">
                <a16:creationId xmlns:a16="http://schemas.microsoft.com/office/drawing/2014/main" id="{A9D65B80-04EF-C748-B874-9AFCC43522A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D7EE01C-7D4D-3049-8107-6C261A7D8CF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6" name="Platshållare för bild 8">
            <a:extLst>
              <a:ext uri="{FF2B5EF4-FFF2-40B4-BE49-F238E27FC236}">
                <a16:creationId xmlns:a16="http://schemas.microsoft.com/office/drawing/2014/main" id="{7BC007DE-653F-9B4F-ACC2-FCD813E0D78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7951" y="96786"/>
            <a:ext cx="8927999" cy="4503270"/>
          </a:xfrm>
          <a:noFill/>
        </p:spPr>
        <p:txBody>
          <a:bodyPr lIns="0" tIns="2520000" rIns="0"/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Klicka på ikonen för att lägga till bild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69E319D8-9CF4-2240-902A-820B5406FFF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951" y="2060274"/>
            <a:ext cx="1488925" cy="576293"/>
          </a:xfrm>
          <a:solidFill>
            <a:schemeClr val="accent1">
              <a:alpha val="90000"/>
            </a:schemeClr>
          </a:solidFill>
        </p:spPr>
        <p:txBody>
          <a:bodyPr wrap="none" tIns="72000" bIns="72000"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2800" b="0" i="0">
                <a:solidFill>
                  <a:schemeClr val="bg1"/>
                </a:solidFill>
                <a:latin typeface="Barlow Semi Condensed SemiBold" pitchFamily="2" charset="77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07528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örkgrö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42B809B8-8D0D-FC4E-A3ED-93C6004DD399}"/>
              </a:ext>
            </a:extLst>
          </p:cNvPr>
          <p:cNvSpPr/>
          <p:nvPr userDrawn="1"/>
        </p:nvSpPr>
        <p:spPr>
          <a:xfrm>
            <a:off x="108000" y="102393"/>
            <a:ext cx="8928000" cy="45032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v-SE"/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E67CD122-A79F-C442-B6DD-04FED1D302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20873" y="2352782"/>
            <a:ext cx="3816646" cy="2252881"/>
          </a:xfrm>
          <a:prstGeom prst="rect">
            <a:avLst/>
          </a:prstGeom>
        </p:spPr>
      </p:pic>
      <p:sp>
        <p:nvSpPr>
          <p:cNvPr id="9" name="Platshållare för text 10">
            <a:extLst>
              <a:ext uri="{FF2B5EF4-FFF2-40B4-BE49-F238E27FC236}">
                <a16:creationId xmlns:a16="http://schemas.microsoft.com/office/drawing/2014/main" id="{A4DEE449-9CBD-C548-BCE0-C82BA7512917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07951" y="102394"/>
            <a:ext cx="5111403" cy="2469356"/>
          </a:xfrm>
          <a:noFill/>
        </p:spPr>
        <p:txBody>
          <a:bodyPr wrap="square" tIns="72000" bIns="0"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sz="2800" b="0" i="0">
                <a:solidFill>
                  <a:schemeClr val="bg1"/>
                </a:solidFill>
                <a:latin typeface="Barlow Semi Condensed SemiBold" pitchFamily="2" charset="77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0" name="Underrubrik 2">
            <a:extLst>
              <a:ext uri="{FF2B5EF4-FFF2-40B4-BE49-F238E27FC236}">
                <a16:creationId xmlns:a16="http://schemas.microsoft.com/office/drawing/2014/main" id="{AB7E3727-1CD1-E34B-B9DB-B70B785B5632}"/>
              </a:ext>
            </a:extLst>
          </p:cNvPr>
          <p:cNvSpPr>
            <a:spLocks noGrp="1" noChangeAspect="1"/>
          </p:cNvSpPr>
          <p:nvPr>
            <p:ph type="subTitle" idx="1"/>
          </p:nvPr>
        </p:nvSpPr>
        <p:spPr>
          <a:xfrm>
            <a:off x="107951" y="2571750"/>
            <a:ext cx="5111403" cy="2033913"/>
          </a:xfrm>
        </p:spPr>
        <p:txBody>
          <a:bodyPr tIns="144000">
            <a:no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96A80BCA-10E4-3D4F-981A-599BF66529B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D7EE01C-7D4D-3049-8107-6C261A7D8CF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73723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örkgrön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tshållare för bildnummer 14">
            <a:extLst>
              <a:ext uri="{FF2B5EF4-FFF2-40B4-BE49-F238E27FC236}">
                <a16:creationId xmlns:a16="http://schemas.microsoft.com/office/drawing/2014/main" id="{A9D65B80-04EF-C748-B874-9AFCC43522A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D7EE01C-7D4D-3049-8107-6C261A7D8CF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6" name="Platshållare för bild 8">
            <a:extLst>
              <a:ext uri="{FF2B5EF4-FFF2-40B4-BE49-F238E27FC236}">
                <a16:creationId xmlns:a16="http://schemas.microsoft.com/office/drawing/2014/main" id="{7BC007DE-653F-9B4F-ACC2-FCD813E0D78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7951" y="96786"/>
            <a:ext cx="8927999" cy="4503270"/>
          </a:xfrm>
          <a:noFill/>
        </p:spPr>
        <p:txBody>
          <a:bodyPr lIns="0" tIns="2520000" rIns="0"/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Klicka på ikonen för att lägga till bild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69E319D8-9CF4-2240-902A-820B5406FFF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951" y="2060274"/>
            <a:ext cx="1488925" cy="576293"/>
          </a:xfrm>
          <a:solidFill>
            <a:schemeClr val="accent2">
              <a:alpha val="90000"/>
            </a:schemeClr>
          </a:solidFill>
        </p:spPr>
        <p:txBody>
          <a:bodyPr wrap="none" tIns="72000" bIns="72000"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2800" b="0" i="0">
                <a:solidFill>
                  <a:schemeClr val="bg1"/>
                </a:solidFill>
                <a:latin typeface="Barlow Semi Condensed SemiBold" pitchFamily="2" charset="77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978175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grö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42B809B8-8D0D-FC4E-A3ED-93C6004DD399}"/>
              </a:ext>
            </a:extLst>
          </p:cNvPr>
          <p:cNvSpPr/>
          <p:nvPr userDrawn="1"/>
        </p:nvSpPr>
        <p:spPr>
          <a:xfrm>
            <a:off x="108000" y="102393"/>
            <a:ext cx="8928000" cy="450327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v-SE" dirty="0"/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71CF116D-D6FD-2341-8E95-7AF53214ED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20873" y="2352782"/>
            <a:ext cx="3816646" cy="2252881"/>
          </a:xfrm>
          <a:prstGeom prst="rect">
            <a:avLst/>
          </a:prstGeom>
        </p:spPr>
      </p:pic>
      <p:sp>
        <p:nvSpPr>
          <p:cNvPr id="9" name="Platshållare för text 10">
            <a:extLst>
              <a:ext uri="{FF2B5EF4-FFF2-40B4-BE49-F238E27FC236}">
                <a16:creationId xmlns:a16="http://schemas.microsoft.com/office/drawing/2014/main" id="{2D96E855-D81C-FD4E-821D-8119E720C4F5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07951" y="102394"/>
            <a:ext cx="5111403" cy="2469356"/>
          </a:xfrm>
          <a:noFill/>
        </p:spPr>
        <p:txBody>
          <a:bodyPr wrap="square" tIns="72000" bIns="0"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sz="2800" b="0" i="0">
                <a:solidFill>
                  <a:schemeClr val="bg1"/>
                </a:solidFill>
                <a:latin typeface="Barlow Semi Condensed SemiBold" pitchFamily="2" charset="77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0" name="Underrubrik 2">
            <a:extLst>
              <a:ext uri="{FF2B5EF4-FFF2-40B4-BE49-F238E27FC236}">
                <a16:creationId xmlns:a16="http://schemas.microsoft.com/office/drawing/2014/main" id="{86AFEE12-C57C-C849-9CA0-D161E46B71F6}"/>
              </a:ext>
            </a:extLst>
          </p:cNvPr>
          <p:cNvSpPr>
            <a:spLocks noGrp="1" noChangeAspect="1"/>
          </p:cNvSpPr>
          <p:nvPr>
            <p:ph type="subTitle" idx="1"/>
          </p:nvPr>
        </p:nvSpPr>
        <p:spPr>
          <a:xfrm>
            <a:off x="107951" y="2571750"/>
            <a:ext cx="5111403" cy="2033913"/>
          </a:xfrm>
        </p:spPr>
        <p:txBody>
          <a:bodyPr tIns="144000">
            <a:no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17E29388-6420-C642-8680-B8F1A1BA77F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D7EE01C-7D4D-3049-8107-6C261A7D8CF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67476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grön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tshållare för bildnummer 14">
            <a:extLst>
              <a:ext uri="{FF2B5EF4-FFF2-40B4-BE49-F238E27FC236}">
                <a16:creationId xmlns:a16="http://schemas.microsoft.com/office/drawing/2014/main" id="{A9D65B80-04EF-C748-B874-9AFCC43522A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D7EE01C-7D4D-3049-8107-6C261A7D8CF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6" name="Platshållare för bild 8">
            <a:extLst>
              <a:ext uri="{FF2B5EF4-FFF2-40B4-BE49-F238E27FC236}">
                <a16:creationId xmlns:a16="http://schemas.microsoft.com/office/drawing/2014/main" id="{7BC007DE-653F-9B4F-ACC2-FCD813E0D78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7951" y="96786"/>
            <a:ext cx="8927999" cy="4503270"/>
          </a:xfrm>
          <a:noFill/>
        </p:spPr>
        <p:txBody>
          <a:bodyPr lIns="0" tIns="2520000" rIns="0"/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Klicka på ikonen för att lägga till bild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69E319D8-9CF4-2240-902A-820B5406FFF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951" y="2060274"/>
            <a:ext cx="1488925" cy="576293"/>
          </a:xfrm>
          <a:solidFill>
            <a:schemeClr val="accent3">
              <a:alpha val="90000"/>
            </a:schemeClr>
          </a:solidFill>
        </p:spPr>
        <p:txBody>
          <a:bodyPr wrap="none" tIns="72000" bIns="72000"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2800" b="0" i="0">
                <a:solidFill>
                  <a:schemeClr val="bg1"/>
                </a:solidFill>
                <a:latin typeface="Barlow Semi Condensed SemiBold" pitchFamily="2" charset="77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482290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42B809B8-8D0D-FC4E-A3ED-93C6004DD399}"/>
              </a:ext>
            </a:extLst>
          </p:cNvPr>
          <p:cNvSpPr/>
          <p:nvPr userDrawn="1"/>
        </p:nvSpPr>
        <p:spPr>
          <a:xfrm>
            <a:off x="108000" y="102393"/>
            <a:ext cx="8928000" cy="450327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v-SE" dirty="0"/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C98D89CE-7826-B14C-BF8A-238E771830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20873" y="2352782"/>
            <a:ext cx="3816646" cy="2252881"/>
          </a:xfrm>
          <a:prstGeom prst="rect">
            <a:avLst/>
          </a:prstGeom>
        </p:spPr>
      </p:pic>
      <p:sp>
        <p:nvSpPr>
          <p:cNvPr id="9" name="Platshållare för text 10">
            <a:extLst>
              <a:ext uri="{FF2B5EF4-FFF2-40B4-BE49-F238E27FC236}">
                <a16:creationId xmlns:a16="http://schemas.microsoft.com/office/drawing/2014/main" id="{628151F3-50A2-D840-9B47-BD97EF66A4FB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07951" y="102394"/>
            <a:ext cx="5111403" cy="2469356"/>
          </a:xfrm>
          <a:noFill/>
        </p:spPr>
        <p:txBody>
          <a:bodyPr wrap="square" tIns="72000" bIns="0"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sz="2800" b="0" i="0">
                <a:solidFill>
                  <a:schemeClr val="bg1"/>
                </a:solidFill>
                <a:latin typeface="Barlow Semi Condensed SemiBold" pitchFamily="2" charset="77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0" name="Underrubrik 2">
            <a:extLst>
              <a:ext uri="{FF2B5EF4-FFF2-40B4-BE49-F238E27FC236}">
                <a16:creationId xmlns:a16="http://schemas.microsoft.com/office/drawing/2014/main" id="{3EAB990B-538E-C844-A743-D37037929723}"/>
              </a:ext>
            </a:extLst>
          </p:cNvPr>
          <p:cNvSpPr>
            <a:spLocks noGrp="1" noChangeAspect="1"/>
          </p:cNvSpPr>
          <p:nvPr>
            <p:ph type="subTitle" idx="1"/>
          </p:nvPr>
        </p:nvSpPr>
        <p:spPr>
          <a:xfrm>
            <a:off x="107951" y="2571750"/>
            <a:ext cx="5111403" cy="2033913"/>
          </a:xfrm>
        </p:spPr>
        <p:txBody>
          <a:bodyPr tIns="144000">
            <a:no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057CA41-9427-5C48-BFDF-BE8DD649018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D7EE01C-7D4D-3049-8107-6C261A7D8CF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3079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orange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tshållare för bildnummer 14">
            <a:extLst>
              <a:ext uri="{FF2B5EF4-FFF2-40B4-BE49-F238E27FC236}">
                <a16:creationId xmlns:a16="http://schemas.microsoft.com/office/drawing/2014/main" id="{A9D65B80-04EF-C748-B874-9AFCC43522A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D7EE01C-7D4D-3049-8107-6C261A7D8CF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6" name="Platshållare för bild 8">
            <a:extLst>
              <a:ext uri="{FF2B5EF4-FFF2-40B4-BE49-F238E27FC236}">
                <a16:creationId xmlns:a16="http://schemas.microsoft.com/office/drawing/2014/main" id="{7BC007DE-653F-9B4F-ACC2-FCD813E0D78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7951" y="96786"/>
            <a:ext cx="8927999" cy="4503270"/>
          </a:xfrm>
          <a:noFill/>
        </p:spPr>
        <p:txBody>
          <a:bodyPr lIns="0" tIns="2520000" rIns="0"/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Klicka på ikonen för att lägga till bild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69E319D8-9CF4-2240-902A-820B5406FFF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951" y="2060274"/>
            <a:ext cx="1488925" cy="576293"/>
          </a:xfrm>
          <a:solidFill>
            <a:schemeClr val="accent4">
              <a:alpha val="90000"/>
            </a:schemeClr>
          </a:solidFill>
        </p:spPr>
        <p:txBody>
          <a:bodyPr wrap="none" tIns="72000" bIns="72000"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2800" b="0" i="0">
                <a:solidFill>
                  <a:schemeClr val="bg1"/>
                </a:solidFill>
                <a:latin typeface="Barlow Semi Condensed SemiBold" pitchFamily="2" charset="77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105553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42B809B8-8D0D-FC4E-A3ED-93C6004DD399}"/>
              </a:ext>
            </a:extLst>
          </p:cNvPr>
          <p:cNvSpPr/>
          <p:nvPr userDrawn="1"/>
        </p:nvSpPr>
        <p:spPr>
          <a:xfrm>
            <a:off x="108000" y="102393"/>
            <a:ext cx="8928000" cy="450327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v-SE"/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61A0DCB3-20C5-6047-A3E7-B5C87AEA3F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20873" y="2352782"/>
            <a:ext cx="3816646" cy="2252881"/>
          </a:xfrm>
          <a:prstGeom prst="rect">
            <a:avLst/>
          </a:prstGeom>
        </p:spPr>
      </p:pic>
      <p:sp>
        <p:nvSpPr>
          <p:cNvPr id="9" name="Platshållare för text 10">
            <a:extLst>
              <a:ext uri="{FF2B5EF4-FFF2-40B4-BE49-F238E27FC236}">
                <a16:creationId xmlns:a16="http://schemas.microsoft.com/office/drawing/2014/main" id="{B7FCFCCF-0D4D-5D4A-81BC-E5E6A080EF0D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07951" y="102394"/>
            <a:ext cx="5111403" cy="2469356"/>
          </a:xfrm>
          <a:noFill/>
        </p:spPr>
        <p:txBody>
          <a:bodyPr wrap="square" tIns="72000" bIns="0"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sz="2800" b="0" i="0">
                <a:solidFill>
                  <a:schemeClr val="bg1"/>
                </a:solidFill>
                <a:latin typeface="Barlow Semi Condensed SemiBold" pitchFamily="2" charset="77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0" name="Underrubrik 2">
            <a:extLst>
              <a:ext uri="{FF2B5EF4-FFF2-40B4-BE49-F238E27FC236}">
                <a16:creationId xmlns:a16="http://schemas.microsoft.com/office/drawing/2014/main" id="{D5679DD8-BB91-7F47-81E3-C0D1EE57AD1F}"/>
              </a:ext>
            </a:extLst>
          </p:cNvPr>
          <p:cNvSpPr>
            <a:spLocks noGrp="1" noChangeAspect="1"/>
          </p:cNvSpPr>
          <p:nvPr>
            <p:ph type="subTitle" idx="1"/>
          </p:nvPr>
        </p:nvSpPr>
        <p:spPr>
          <a:xfrm>
            <a:off x="107951" y="2571750"/>
            <a:ext cx="5111403" cy="2033913"/>
          </a:xfrm>
        </p:spPr>
        <p:txBody>
          <a:bodyPr tIns="144000">
            <a:no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F1AA71C8-1FE0-7047-8EA9-63602B03A75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D7EE01C-7D4D-3049-8107-6C261A7D8CF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3241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7105C11B-CC1E-3849-9B7A-37EA9405FFA8}"/>
              </a:ext>
            </a:extLst>
          </p:cNvPr>
          <p:cNvSpPr/>
          <p:nvPr userDrawn="1"/>
        </p:nvSpPr>
        <p:spPr>
          <a:xfrm>
            <a:off x="108000" y="102393"/>
            <a:ext cx="8928000" cy="4503270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v-SE"/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CC9E82B-5733-9048-BE26-E951DA9D0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99" y="102393"/>
            <a:ext cx="8927999" cy="900000"/>
          </a:xfrm>
          <a:prstGeom prst="rect">
            <a:avLst/>
          </a:prstGeom>
        </p:spPr>
        <p:txBody>
          <a:bodyPr vert="horz" lIns="288000" tIns="0" rIns="288000" bIns="0" rtlCol="0" anchor="b" anchorCtr="0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394C773-AEA7-7546-9D46-9CF883B784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997" y="1002393"/>
            <a:ext cx="8927998" cy="3603270"/>
          </a:xfrm>
          <a:prstGeom prst="rect">
            <a:avLst/>
          </a:prstGeom>
        </p:spPr>
        <p:txBody>
          <a:bodyPr vert="horz" lIns="288000" tIns="144000" rIns="28800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E8C26DD-2866-334B-AD6A-61665D77E0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90817" y="4764055"/>
            <a:ext cx="562357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  <a:latin typeface="Barlow" pitchFamily="2" charset="77"/>
              </a:defRPr>
            </a:lvl1pPr>
          </a:lstStyle>
          <a:p>
            <a:fld id="{DD7EE01C-7D4D-3049-8107-6C261A7D8CF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49736CD7-D0A6-3541-9784-6959D6FD5147}"/>
              </a:ext>
            </a:extLst>
          </p:cNvPr>
          <p:cNvSpPr txBox="1"/>
          <p:nvPr userDrawn="1"/>
        </p:nvSpPr>
        <p:spPr>
          <a:xfrm>
            <a:off x="107996" y="4802528"/>
            <a:ext cx="741257" cy="138499"/>
          </a:xfrm>
          <a:prstGeom prst="rect">
            <a:avLst/>
          </a:prstGeom>
          <a:noFill/>
        </p:spPr>
        <p:txBody>
          <a:bodyPr wrap="none" lIns="288000" tIns="0" rIns="0" bIns="0" rtlCol="0" anchor="ctr" anchorCtr="0">
            <a:spAutoFit/>
          </a:bodyPr>
          <a:lstStyle/>
          <a:p>
            <a:r>
              <a:rPr lang="sv-SE" sz="900" b="0" i="0" dirty="0" smtClean="0">
                <a:latin typeface="Barlow Semi Condensed SemiBold" pitchFamily="2" charset="77"/>
              </a:rPr>
              <a:t>motala.se</a:t>
            </a:r>
            <a:endParaRPr lang="sv-SE" sz="900" b="0" i="0" dirty="0">
              <a:latin typeface="Barlow Semi Condensed SemiBold" pitchFamily="2" charset="77"/>
            </a:endParaRPr>
          </a:p>
        </p:txBody>
      </p:sp>
      <p:pic>
        <p:nvPicPr>
          <p:cNvPr id="11" name="Bild 10">
            <a:extLst>
              <a:ext uri="{FF2B5EF4-FFF2-40B4-BE49-F238E27FC236}">
                <a16:creationId xmlns:a16="http://schemas.microsoft.com/office/drawing/2014/main" id="{F56319D0-4C8A-814E-BBF3-103251DA5B7A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084571" y="4697385"/>
            <a:ext cx="663429" cy="360000"/>
          </a:xfrm>
          <a:prstGeom prst="rect">
            <a:avLst/>
          </a:prstGeom>
        </p:spPr>
      </p:pic>
      <p:pic>
        <p:nvPicPr>
          <p:cNvPr id="26" name="Bild 25">
            <a:extLst>
              <a:ext uri="{FF2B5EF4-FFF2-40B4-BE49-F238E27FC236}">
                <a16:creationId xmlns:a16="http://schemas.microsoft.com/office/drawing/2014/main" id="{784DDFEA-86B9-0A41-B46D-1D1572E81FAB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5220873" y="2352782"/>
            <a:ext cx="3816646" cy="2252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754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0" r:id="rId2"/>
    <p:sldLayoutId id="2147483666" r:id="rId3"/>
    <p:sldLayoutId id="2147483676" r:id="rId4"/>
    <p:sldLayoutId id="2147483667" r:id="rId5"/>
    <p:sldLayoutId id="2147483678" r:id="rId6"/>
    <p:sldLayoutId id="2147483668" r:id="rId7"/>
    <p:sldLayoutId id="2147483679" r:id="rId8"/>
    <p:sldLayoutId id="2147483669" r:id="rId9"/>
    <p:sldLayoutId id="2147483680" r:id="rId10"/>
    <p:sldLayoutId id="2147483670" r:id="rId11"/>
    <p:sldLayoutId id="2147483681" r:id="rId12"/>
    <p:sldLayoutId id="2147483665" r:id="rId13"/>
    <p:sldLayoutId id="2147483671" r:id="rId14"/>
    <p:sldLayoutId id="2147483677" r:id="rId15"/>
    <p:sldLayoutId id="2147483675" r:id="rId16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800" b="0" i="0" kern="1200">
          <a:solidFill>
            <a:schemeClr val="tx1"/>
          </a:solidFill>
          <a:latin typeface="Barlow Semi Condensed SemiBold" pitchFamily="2" charset="77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ts val="2500"/>
        </a:lnSpc>
        <a:spcBef>
          <a:spcPts val="1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514350" indent="-171450" algn="l" defTabSz="685800" rtl="0" eaLnBrk="1" latinLnBrk="0" hangingPunct="1">
        <a:lnSpc>
          <a:spcPts val="2500"/>
        </a:lnSpc>
        <a:spcBef>
          <a:spcPts val="1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857250" indent="-171450" algn="l" defTabSz="685800" rtl="0" eaLnBrk="1" latinLnBrk="0" hangingPunct="1">
        <a:lnSpc>
          <a:spcPts val="2500"/>
        </a:lnSpc>
        <a:spcBef>
          <a:spcPts val="1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200150" indent="-171450" algn="l" defTabSz="685800" rtl="0" eaLnBrk="1" latinLnBrk="0" hangingPunct="1">
        <a:lnSpc>
          <a:spcPts val="2500"/>
        </a:lnSpc>
        <a:spcBef>
          <a:spcPts val="1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1543050" indent="-171450" algn="l" defTabSz="685800" rtl="0" eaLnBrk="1" latinLnBrk="0" hangingPunct="1">
        <a:lnSpc>
          <a:spcPts val="2500"/>
        </a:lnSpc>
        <a:spcBef>
          <a:spcPts val="1500"/>
        </a:spcBef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266" y="281023"/>
            <a:ext cx="4319025" cy="431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57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88" y="246300"/>
            <a:ext cx="7032269" cy="4261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97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1" y="422347"/>
            <a:ext cx="7022947" cy="4019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715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2" y="537269"/>
            <a:ext cx="6965448" cy="398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0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2" y="500255"/>
            <a:ext cx="7058762" cy="404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198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Motala kommun">
      <a:dk1>
        <a:srgbClr val="000000"/>
      </a:dk1>
      <a:lt1>
        <a:srgbClr val="FFFFFF"/>
      </a:lt1>
      <a:dk2>
        <a:srgbClr val="515151"/>
      </a:dk2>
      <a:lt2>
        <a:srgbClr val="E7E6E6"/>
      </a:lt2>
      <a:accent1>
        <a:srgbClr val="007FA3"/>
      </a:accent1>
      <a:accent2>
        <a:srgbClr val="007367"/>
      </a:accent2>
      <a:accent3>
        <a:srgbClr val="4E801F"/>
      </a:accent3>
      <a:accent4>
        <a:srgbClr val="CA3604"/>
      </a:accent4>
      <a:accent5>
        <a:srgbClr val="B52555"/>
      </a:accent5>
      <a:accent6>
        <a:srgbClr val="003C71"/>
      </a:accent6>
      <a:hlink>
        <a:srgbClr val="007FA3"/>
      </a:hlink>
      <a:folHlink>
        <a:srgbClr val="003C71"/>
      </a:folHlink>
    </a:clrScheme>
    <a:fontScheme name="Anpassat 1">
      <a:majorFont>
        <a:latin typeface="Barlow Semi Condensed SemiBold"/>
        <a:ea typeface=""/>
        <a:cs typeface=""/>
      </a:majorFont>
      <a:minorFont>
        <a:latin typeface="Barl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>
            <a:alpha val="5000"/>
          </a:schemeClr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otalakommun_test" id="{60392D21-73CE-4DE6-9890-5EF7B8BA69BD}" vid="{D347AD52-D9D7-4836-A5A9-4908D0480ED4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Motalakommun</Template>
  <TotalTime>90</TotalTime>
  <Words>0</Words>
  <Application>Microsoft Office PowerPoint</Application>
  <PresentationFormat>Bildspel på skärmen (16:9)</PresentationFormat>
  <Paragraphs>0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10" baseType="lpstr">
      <vt:lpstr>Arial</vt:lpstr>
      <vt:lpstr>Barlow</vt:lpstr>
      <vt:lpstr>Barlow Semi Condensed SemiBold</vt:lpstr>
      <vt:lpstr>Calibri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Motala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Frida Dufwenberg</dc:creator>
  <cp:lastModifiedBy>Emma Henriksson</cp:lastModifiedBy>
  <cp:revision>24</cp:revision>
  <dcterms:created xsi:type="dcterms:W3CDTF">2020-03-09T13:56:37Z</dcterms:created>
  <dcterms:modified xsi:type="dcterms:W3CDTF">2022-05-25T07:38:53Z</dcterms:modified>
</cp:coreProperties>
</file>